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21945600" cx="32918400"/>
  <p:notesSz cx="6858000" cy="9144000"/>
  <p:embeddedFontLst>
    <p:embeddedFont>
      <p:font typeface="Lato"/>
      <p:regular r:id="rId22"/>
      <p:bold r:id="rId23"/>
      <p:italic r:id="rId24"/>
      <p:boldItalic r:id="rId25"/>
    </p:embeddedFont>
    <p:embeddedFont>
      <p:font typeface="Average"/>
      <p:regular r:id="rId26"/>
    </p:embeddedFont>
    <p:embeddedFont>
      <p:font typeface="Oswald"/>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912">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6912" orient="horz"/>
        <p:guide pos="1036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Lato-regular.fntdata"/><Relationship Id="rId21" Type="http://schemas.openxmlformats.org/officeDocument/2006/relationships/slide" Target="slides/slide16.xml"/><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verage-regular.fntdata"/><Relationship Id="rId25" Type="http://schemas.openxmlformats.org/officeDocument/2006/relationships/font" Target="fonts/Lato-boldItalic.fntdata"/><Relationship Id="rId28" Type="http://schemas.openxmlformats.org/officeDocument/2006/relationships/font" Target="fonts/Oswald-bold.fntdata"/><Relationship Id="rId27"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857573"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857573"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e55b4e2c0_6_10:notes"/>
          <p:cNvSpPr/>
          <p:nvPr>
            <p:ph idx="2" type="sldImg"/>
          </p:nvPr>
        </p:nvSpPr>
        <p:spPr>
          <a:xfrm>
            <a:off x="857550"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e55b4e2c0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e55b4e2c0_6_15:notes"/>
          <p:cNvSpPr/>
          <p:nvPr>
            <p:ph idx="2" type="sldImg"/>
          </p:nvPr>
        </p:nvSpPr>
        <p:spPr>
          <a:xfrm>
            <a:off x="857550"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e55b4e2c0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e55b4e2c0_6_20:notes"/>
          <p:cNvSpPr/>
          <p:nvPr>
            <p:ph idx="2" type="sldImg"/>
          </p:nvPr>
        </p:nvSpPr>
        <p:spPr>
          <a:xfrm>
            <a:off x="857550"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e55b4e2c0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e55b4e2c0_6_25:notes"/>
          <p:cNvSpPr/>
          <p:nvPr>
            <p:ph idx="2" type="sldImg"/>
          </p:nvPr>
        </p:nvSpPr>
        <p:spPr>
          <a:xfrm>
            <a:off x="857550"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e55b4e2c0_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e55b4e2c0_6_30:notes"/>
          <p:cNvSpPr/>
          <p:nvPr>
            <p:ph idx="2" type="sldImg"/>
          </p:nvPr>
        </p:nvSpPr>
        <p:spPr>
          <a:xfrm>
            <a:off x="857550"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e55b4e2c0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e55b4e2c0_6_35:notes"/>
          <p:cNvSpPr/>
          <p:nvPr>
            <p:ph idx="2" type="sldImg"/>
          </p:nvPr>
        </p:nvSpPr>
        <p:spPr>
          <a:xfrm>
            <a:off x="857550"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e55b4e2c0_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e55b4e2c0_6_40:notes"/>
          <p:cNvSpPr/>
          <p:nvPr>
            <p:ph idx="2" type="sldImg"/>
          </p:nvPr>
        </p:nvSpPr>
        <p:spPr>
          <a:xfrm>
            <a:off x="857550"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e55b4e2c0_6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e55b4e2c0_6_45:notes"/>
          <p:cNvSpPr/>
          <p:nvPr>
            <p:ph idx="2" type="sldImg"/>
          </p:nvPr>
        </p:nvSpPr>
        <p:spPr>
          <a:xfrm>
            <a:off x="857573"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e55b4e2c0_6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e55b4e2c0_4_16:notes"/>
          <p:cNvSpPr/>
          <p:nvPr>
            <p:ph idx="2" type="sldImg"/>
          </p:nvPr>
        </p:nvSpPr>
        <p:spPr>
          <a:xfrm>
            <a:off x="857573"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e55b4e2c0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e5d60b3c9_0_1:notes"/>
          <p:cNvSpPr/>
          <p:nvPr>
            <p:ph idx="2" type="sldImg"/>
          </p:nvPr>
        </p:nvSpPr>
        <p:spPr>
          <a:xfrm>
            <a:off x="857573"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e5d60b3c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e5d60b3c9_0_6:notes"/>
          <p:cNvSpPr/>
          <p:nvPr>
            <p:ph idx="2" type="sldImg"/>
          </p:nvPr>
        </p:nvSpPr>
        <p:spPr>
          <a:xfrm>
            <a:off x="857573"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e5d60b3c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e55b4e2c0_7_21:notes"/>
          <p:cNvSpPr/>
          <p:nvPr>
            <p:ph idx="2" type="sldImg"/>
          </p:nvPr>
        </p:nvSpPr>
        <p:spPr>
          <a:xfrm>
            <a:off x="857573"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e55b4e2c0_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e55b4e2c0_7_5:notes"/>
          <p:cNvSpPr/>
          <p:nvPr>
            <p:ph idx="2" type="sldImg"/>
          </p:nvPr>
        </p:nvSpPr>
        <p:spPr>
          <a:xfrm>
            <a:off x="857573"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e55b4e2c0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e55b4e2c0_6_0:notes"/>
          <p:cNvSpPr/>
          <p:nvPr>
            <p:ph idx="2" type="sldImg"/>
          </p:nvPr>
        </p:nvSpPr>
        <p:spPr>
          <a:xfrm>
            <a:off x="857550"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e55b4e2c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e55b4e2c0_6_5:notes"/>
          <p:cNvSpPr/>
          <p:nvPr>
            <p:ph idx="2" type="sldImg"/>
          </p:nvPr>
        </p:nvSpPr>
        <p:spPr>
          <a:xfrm>
            <a:off x="857550"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e55b4e2c0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15661252" y="12183001"/>
            <a:ext cx="1596971" cy="450701"/>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341325" lIns="341325" spcFirstLastPara="1" rIns="341325" wrap="square" tIns="3413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341325" lIns="341325" spcFirstLastPara="1" rIns="341325" wrap="square" tIns="3413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341325" lIns="341325" spcFirstLastPara="1" rIns="341325" wrap="square" tIns="3413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2416527" y="4227413"/>
            <a:ext cx="28085400" cy="7381800"/>
          </a:xfrm>
          <a:prstGeom prst="rect">
            <a:avLst/>
          </a:prstGeom>
        </p:spPr>
        <p:txBody>
          <a:bodyPr anchorCtr="0" anchor="b" bIns="341325" lIns="341325" spcFirstLastPara="1" rIns="341325" wrap="square" tIns="341325">
            <a:noAutofit/>
          </a:bodyPr>
          <a:lstStyle>
            <a:lvl1pPr lvl="0" algn="ctr">
              <a:spcBef>
                <a:spcPts val="0"/>
              </a:spcBef>
              <a:spcAft>
                <a:spcPts val="0"/>
              </a:spcAft>
              <a:buSzPts val="17900"/>
              <a:buNone/>
              <a:defRPr sz="17900"/>
            </a:lvl1pPr>
            <a:lvl2pPr lvl="1" algn="ctr">
              <a:spcBef>
                <a:spcPts val="0"/>
              </a:spcBef>
              <a:spcAft>
                <a:spcPts val="0"/>
              </a:spcAft>
              <a:buSzPts val="17900"/>
              <a:buNone/>
              <a:defRPr sz="17900"/>
            </a:lvl2pPr>
            <a:lvl3pPr lvl="2" algn="ctr">
              <a:spcBef>
                <a:spcPts val="0"/>
              </a:spcBef>
              <a:spcAft>
                <a:spcPts val="0"/>
              </a:spcAft>
              <a:buSzPts val="17900"/>
              <a:buNone/>
              <a:defRPr sz="17900"/>
            </a:lvl3pPr>
            <a:lvl4pPr lvl="3" algn="ctr">
              <a:spcBef>
                <a:spcPts val="0"/>
              </a:spcBef>
              <a:spcAft>
                <a:spcPts val="0"/>
              </a:spcAft>
              <a:buSzPts val="17900"/>
              <a:buNone/>
              <a:defRPr sz="17900"/>
            </a:lvl4pPr>
            <a:lvl5pPr lvl="4" algn="ctr">
              <a:spcBef>
                <a:spcPts val="0"/>
              </a:spcBef>
              <a:spcAft>
                <a:spcPts val="0"/>
              </a:spcAft>
              <a:buSzPts val="17900"/>
              <a:buNone/>
              <a:defRPr sz="17900"/>
            </a:lvl5pPr>
            <a:lvl6pPr lvl="5" algn="ctr">
              <a:spcBef>
                <a:spcPts val="0"/>
              </a:spcBef>
              <a:spcAft>
                <a:spcPts val="0"/>
              </a:spcAft>
              <a:buSzPts val="17900"/>
              <a:buNone/>
              <a:defRPr sz="17900"/>
            </a:lvl6pPr>
            <a:lvl7pPr lvl="6" algn="ctr">
              <a:spcBef>
                <a:spcPts val="0"/>
              </a:spcBef>
              <a:spcAft>
                <a:spcPts val="0"/>
              </a:spcAft>
              <a:buSzPts val="17900"/>
              <a:buNone/>
              <a:defRPr sz="17900"/>
            </a:lvl7pPr>
            <a:lvl8pPr lvl="7" algn="ctr">
              <a:spcBef>
                <a:spcPts val="0"/>
              </a:spcBef>
              <a:spcAft>
                <a:spcPts val="0"/>
              </a:spcAft>
              <a:buSzPts val="17900"/>
              <a:buNone/>
              <a:defRPr sz="17900"/>
            </a:lvl8pPr>
            <a:lvl9pPr lvl="8" algn="ctr">
              <a:spcBef>
                <a:spcPts val="0"/>
              </a:spcBef>
              <a:spcAft>
                <a:spcPts val="0"/>
              </a:spcAft>
              <a:buSzPts val="17900"/>
              <a:buNone/>
              <a:defRPr sz="17900"/>
            </a:lvl9pPr>
          </a:lstStyle>
          <a:p/>
        </p:txBody>
      </p:sp>
      <p:sp>
        <p:nvSpPr>
          <p:cNvPr id="15" name="Google Shape;15;p2"/>
          <p:cNvSpPr txBox="1"/>
          <p:nvPr>
            <p:ph idx="1" type="subTitle"/>
          </p:nvPr>
        </p:nvSpPr>
        <p:spPr>
          <a:xfrm>
            <a:off x="2416500" y="13546137"/>
            <a:ext cx="28085400" cy="3381900"/>
          </a:xfrm>
          <a:prstGeom prst="rect">
            <a:avLst/>
          </a:prstGeom>
        </p:spPr>
        <p:txBody>
          <a:bodyPr anchorCtr="0" anchor="t" bIns="341325" lIns="341325" spcFirstLastPara="1" rIns="341325" wrap="square" tIns="341325">
            <a:noAutofit/>
          </a:bodyPr>
          <a:lstStyle>
            <a:lvl1pPr lvl="0" algn="ctr">
              <a:lnSpc>
                <a:spcPct val="100000"/>
              </a:lnSpc>
              <a:spcBef>
                <a:spcPts val="0"/>
              </a:spcBef>
              <a:spcAft>
                <a:spcPts val="0"/>
              </a:spcAft>
              <a:buSzPts val="7800"/>
              <a:buNone/>
              <a:defRPr sz="7800"/>
            </a:lvl1pPr>
            <a:lvl2pPr lvl="1" algn="ctr">
              <a:lnSpc>
                <a:spcPct val="100000"/>
              </a:lnSpc>
              <a:spcBef>
                <a:spcPts val="0"/>
              </a:spcBef>
              <a:spcAft>
                <a:spcPts val="0"/>
              </a:spcAft>
              <a:buSzPts val="7800"/>
              <a:buNone/>
              <a:defRPr sz="7800"/>
            </a:lvl2pPr>
            <a:lvl3pPr lvl="2" algn="ctr">
              <a:lnSpc>
                <a:spcPct val="100000"/>
              </a:lnSpc>
              <a:spcBef>
                <a:spcPts val="0"/>
              </a:spcBef>
              <a:spcAft>
                <a:spcPts val="0"/>
              </a:spcAft>
              <a:buSzPts val="7800"/>
              <a:buNone/>
              <a:defRPr sz="7800"/>
            </a:lvl3pPr>
            <a:lvl4pPr lvl="3" algn="ctr">
              <a:lnSpc>
                <a:spcPct val="100000"/>
              </a:lnSpc>
              <a:spcBef>
                <a:spcPts val="0"/>
              </a:spcBef>
              <a:spcAft>
                <a:spcPts val="0"/>
              </a:spcAft>
              <a:buSzPts val="7800"/>
              <a:buNone/>
              <a:defRPr sz="7800"/>
            </a:lvl4pPr>
            <a:lvl5pPr lvl="4" algn="ctr">
              <a:lnSpc>
                <a:spcPct val="100000"/>
              </a:lnSpc>
              <a:spcBef>
                <a:spcPts val="0"/>
              </a:spcBef>
              <a:spcAft>
                <a:spcPts val="0"/>
              </a:spcAft>
              <a:buSzPts val="7800"/>
              <a:buNone/>
              <a:defRPr sz="7800"/>
            </a:lvl5pPr>
            <a:lvl6pPr lvl="5" algn="ctr">
              <a:lnSpc>
                <a:spcPct val="100000"/>
              </a:lnSpc>
              <a:spcBef>
                <a:spcPts val="0"/>
              </a:spcBef>
              <a:spcAft>
                <a:spcPts val="0"/>
              </a:spcAft>
              <a:buSzPts val="7800"/>
              <a:buNone/>
              <a:defRPr sz="7800"/>
            </a:lvl6pPr>
            <a:lvl7pPr lvl="6" algn="ctr">
              <a:lnSpc>
                <a:spcPct val="100000"/>
              </a:lnSpc>
              <a:spcBef>
                <a:spcPts val="0"/>
              </a:spcBef>
              <a:spcAft>
                <a:spcPts val="0"/>
              </a:spcAft>
              <a:buSzPts val="7800"/>
              <a:buNone/>
              <a:defRPr sz="7800"/>
            </a:lvl7pPr>
            <a:lvl8pPr lvl="7" algn="ctr">
              <a:lnSpc>
                <a:spcPct val="100000"/>
              </a:lnSpc>
              <a:spcBef>
                <a:spcPts val="0"/>
              </a:spcBef>
              <a:spcAft>
                <a:spcPts val="0"/>
              </a:spcAft>
              <a:buSzPts val="7800"/>
              <a:buNone/>
              <a:defRPr sz="7800"/>
            </a:lvl8pPr>
            <a:lvl9pPr lvl="8" algn="ctr">
              <a:lnSpc>
                <a:spcPct val="100000"/>
              </a:lnSpc>
              <a:spcBef>
                <a:spcPts val="0"/>
              </a:spcBef>
              <a:spcAft>
                <a:spcPts val="0"/>
              </a:spcAft>
              <a:buSzPts val="7800"/>
              <a:buNone/>
              <a:defRPr sz="7800"/>
            </a:lvl9pPr>
          </a:lstStyle>
          <a:p/>
        </p:txBody>
      </p:sp>
      <p:sp>
        <p:nvSpPr>
          <p:cNvPr id="16" name="Google Shape;16;p2"/>
          <p:cNvSpPr txBox="1"/>
          <p:nvPr>
            <p:ph idx="12" type="sldNum"/>
          </p:nvPr>
        </p:nvSpPr>
        <p:spPr>
          <a:xfrm>
            <a:off x="30564900" y="19972307"/>
            <a:ext cx="1975500" cy="1679400"/>
          </a:xfrm>
          <a:prstGeom prst="rect">
            <a:avLst/>
          </a:prstGeom>
        </p:spPr>
        <p:txBody>
          <a:bodyPr anchorCtr="0" anchor="ctr" bIns="341325" lIns="341325" spcFirstLastPara="1" rIns="341325" wrap="square" tIns="3413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1122120" y="5355840"/>
            <a:ext cx="30674400" cy="8066700"/>
          </a:xfrm>
          <a:prstGeom prst="rect">
            <a:avLst/>
          </a:prstGeom>
        </p:spPr>
        <p:txBody>
          <a:bodyPr anchorCtr="0" anchor="b" bIns="341325" lIns="341325" spcFirstLastPara="1" rIns="341325" wrap="square" tIns="341325">
            <a:noAutofit/>
          </a:bodyPr>
          <a:lstStyle>
            <a:lvl1pPr lvl="0" algn="ctr">
              <a:spcBef>
                <a:spcPts val="0"/>
              </a:spcBef>
              <a:spcAft>
                <a:spcPts val="0"/>
              </a:spcAft>
              <a:buSzPts val="44800"/>
              <a:buNone/>
              <a:defRPr sz="44800"/>
            </a:lvl1pPr>
            <a:lvl2pPr lvl="1" algn="ctr">
              <a:spcBef>
                <a:spcPts val="0"/>
              </a:spcBef>
              <a:spcAft>
                <a:spcPts val="0"/>
              </a:spcAft>
              <a:buSzPts val="44800"/>
              <a:buNone/>
              <a:defRPr sz="44800"/>
            </a:lvl2pPr>
            <a:lvl3pPr lvl="2" algn="ctr">
              <a:spcBef>
                <a:spcPts val="0"/>
              </a:spcBef>
              <a:spcAft>
                <a:spcPts val="0"/>
              </a:spcAft>
              <a:buSzPts val="44800"/>
              <a:buNone/>
              <a:defRPr sz="44800"/>
            </a:lvl3pPr>
            <a:lvl4pPr lvl="3" algn="ctr">
              <a:spcBef>
                <a:spcPts val="0"/>
              </a:spcBef>
              <a:spcAft>
                <a:spcPts val="0"/>
              </a:spcAft>
              <a:buSzPts val="44800"/>
              <a:buNone/>
              <a:defRPr sz="44800"/>
            </a:lvl4pPr>
            <a:lvl5pPr lvl="4" algn="ctr">
              <a:spcBef>
                <a:spcPts val="0"/>
              </a:spcBef>
              <a:spcAft>
                <a:spcPts val="0"/>
              </a:spcAft>
              <a:buSzPts val="44800"/>
              <a:buNone/>
              <a:defRPr sz="44800"/>
            </a:lvl5pPr>
            <a:lvl6pPr lvl="5" algn="ctr">
              <a:spcBef>
                <a:spcPts val="0"/>
              </a:spcBef>
              <a:spcAft>
                <a:spcPts val="0"/>
              </a:spcAft>
              <a:buSzPts val="44800"/>
              <a:buNone/>
              <a:defRPr sz="44800"/>
            </a:lvl6pPr>
            <a:lvl7pPr lvl="6" algn="ctr">
              <a:spcBef>
                <a:spcPts val="0"/>
              </a:spcBef>
              <a:spcAft>
                <a:spcPts val="0"/>
              </a:spcAft>
              <a:buSzPts val="44800"/>
              <a:buNone/>
              <a:defRPr sz="44800"/>
            </a:lvl7pPr>
            <a:lvl8pPr lvl="7" algn="ctr">
              <a:spcBef>
                <a:spcPts val="0"/>
              </a:spcBef>
              <a:spcAft>
                <a:spcPts val="0"/>
              </a:spcAft>
              <a:buSzPts val="44800"/>
              <a:buNone/>
              <a:defRPr sz="44800"/>
            </a:lvl8pPr>
            <a:lvl9pPr lvl="8" algn="ctr">
              <a:spcBef>
                <a:spcPts val="0"/>
              </a:spcBef>
              <a:spcAft>
                <a:spcPts val="0"/>
              </a:spcAft>
              <a:buSzPts val="44800"/>
              <a:buNone/>
              <a:defRPr sz="44800"/>
            </a:lvl9pPr>
          </a:lstStyle>
          <a:p>
            <a:r>
              <a:t>xx%</a:t>
            </a:r>
          </a:p>
        </p:txBody>
      </p:sp>
      <p:sp>
        <p:nvSpPr>
          <p:cNvPr id="51" name="Google Shape;51;p11"/>
          <p:cNvSpPr txBox="1"/>
          <p:nvPr>
            <p:ph idx="1" type="body"/>
          </p:nvPr>
        </p:nvSpPr>
        <p:spPr>
          <a:xfrm>
            <a:off x="1122120" y="13774613"/>
            <a:ext cx="30674400" cy="5550000"/>
          </a:xfrm>
          <a:prstGeom prst="rect">
            <a:avLst/>
          </a:prstGeom>
        </p:spPr>
        <p:txBody>
          <a:bodyPr anchorCtr="0" anchor="t" bIns="341325" lIns="341325" spcFirstLastPara="1" rIns="341325" wrap="square" tIns="341325">
            <a:noAutofit/>
          </a:bodyPr>
          <a:lstStyle>
            <a:lvl1pPr indent="-654050" lvl="0" marL="457200" algn="ctr">
              <a:spcBef>
                <a:spcPts val="0"/>
              </a:spcBef>
              <a:spcAft>
                <a:spcPts val="0"/>
              </a:spcAft>
              <a:buSzPts val="6700"/>
              <a:buChar char="●"/>
              <a:defRPr/>
            </a:lvl1pPr>
            <a:lvl2pPr indent="-558800" lvl="1" marL="914400" algn="ctr">
              <a:spcBef>
                <a:spcPts val="6000"/>
              </a:spcBef>
              <a:spcAft>
                <a:spcPts val="0"/>
              </a:spcAft>
              <a:buSzPts val="5200"/>
              <a:buChar char="○"/>
              <a:defRPr/>
            </a:lvl2pPr>
            <a:lvl3pPr indent="-558800" lvl="2" marL="1371600" algn="ctr">
              <a:spcBef>
                <a:spcPts val="6000"/>
              </a:spcBef>
              <a:spcAft>
                <a:spcPts val="0"/>
              </a:spcAft>
              <a:buSzPts val="5200"/>
              <a:buChar char="■"/>
              <a:defRPr/>
            </a:lvl3pPr>
            <a:lvl4pPr indent="-558800" lvl="3" marL="1828800" algn="ctr">
              <a:spcBef>
                <a:spcPts val="6000"/>
              </a:spcBef>
              <a:spcAft>
                <a:spcPts val="0"/>
              </a:spcAft>
              <a:buSzPts val="5200"/>
              <a:buChar char="●"/>
              <a:defRPr/>
            </a:lvl4pPr>
            <a:lvl5pPr indent="-558800" lvl="4" marL="2286000" algn="ctr">
              <a:spcBef>
                <a:spcPts val="6000"/>
              </a:spcBef>
              <a:spcAft>
                <a:spcPts val="0"/>
              </a:spcAft>
              <a:buSzPts val="5200"/>
              <a:buChar char="○"/>
              <a:defRPr/>
            </a:lvl5pPr>
            <a:lvl6pPr indent="-558800" lvl="5" marL="2743200" algn="ctr">
              <a:spcBef>
                <a:spcPts val="6000"/>
              </a:spcBef>
              <a:spcAft>
                <a:spcPts val="0"/>
              </a:spcAft>
              <a:buSzPts val="5200"/>
              <a:buChar char="■"/>
              <a:defRPr/>
            </a:lvl6pPr>
            <a:lvl7pPr indent="-558800" lvl="6" marL="3200400" algn="ctr">
              <a:spcBef>
                <a:spcPts val="6000"/>
              </a:spcBef>
              <a:spcAft>
                <a:spcPts val="0"/>
              </a:spcAft>
              <a:buSzPts val="5200"/>
              <a:buChar char="●"/>
              <a:defRPr/>
            </a:lvl7pPr>
            <a:lvl8pPr indent="-558800" lvl="7" marL="3657600" algn="ctr">
              <a:spcBef>
                <a:spcPts val="6000"/>
              </a:spcBef>
              <a:spcAft>
                <a:spcPts val="0"/>
              </a:spcAft>
              <a:buSzPts val="5200"/>
              <a:buChar char="○"/>
              <a:defRPr/>
            </a:lvl8pPr>
            <a:lvl9pPr indent="-558800" lvl="8" marL="4114800" algn="ctr">
              <a:spcBef>
                <a:spcPts val="6000"/>
              </a:spcBef>
              <a:spcAft>
                <a:spcPts val="6000"/>
              </a:spcAft>
              <a:buSzPts val="5200"/>
              <a:buChar char="■"/>
              <a:defRPr/>
            </a:lvl9pPr>
          </a:lstStyle>
          <a:p/>
        </p:txBody>
      </p:sp>
      <p:sp>
        <p:nvSpPr>
          <p:cNvPr id="52" name="Google Shape;52;p11"/>
          <p:cNvSpPr txBox="1"/>
          <p:nvPr>
            <p:ph idx="12" type="sldNum"/>
          </p:nvPr>
        </p:nvSpPr>
        <p:spPr>
          <a:xfrm>
            <a:off x="30564900" y="19972307"/>
            <a:ext cx="1975500" cy="1679400"/>
          </a:xfrm>
          <a:prstGeom prst="rect">
            <a:avLst/>
          </a:prstGeom>
        </p:spPr>
        <p:txBody>
          <a:bodyPr anchorCtr="0" anchor="ctr" bIns="341325" lIns="341325" spcFirstLastPara="1" rIns="341325" wrap="square" tIns="3413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30564900" y="19972307"/>
            <a:ext cx="1975500" cy="1679400"/>
          </a:xfrm>
          <a:prstGeom prst="rect">
            <a:avLst/>
          </a:prstGeom>
        </p:spPr>
        <p:txBody>
          <a:bodyPr anchorCtr="0" anchor="ctr" bIns="341325" lIns="341325" spcFirstLastPara="1" rIns="341325" wrap="square" tIns="3413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2416500" y="9136000"/>
            <a:ext cx="28268100" cy="3673500"/>
          </a:xfrm>
          <a:prstGeom prst="rect">
            <a:avLst/>
          </a:prstGeom>
        </p:spPr>
        <p:txBody>
          <a:bodyPr anchorCtr="0" anchor="ctr" bIns="341325" lIns="341325" spcFirstLastPara="1" rIns="341325" wrap="square" tIns="341325">
            <a:noAutofit/>
          </a:bodyPr>
          <a:lstStyle>
            <a:lvl1pPr lvl="0" algn="ctr">
              <a:spcBef>
                <a:spcPts val="0"/>
              </a:spcBef>
              <a:spcAft>
                <a:spcPts val="0"/>
              </a:spcAft>
              <a:buSzPts val="13400"/>
              <a:buNone/>
              <a:defRPr sz="13400"/>
            </a:lvl1pPr>
            <a:lvl2pPr lvl="1" algn="ctr">
              <a:spcBef>
                <a:spcPts val="0"/>
              </a:spcBef>
              <a:spcAft>
                <a:spcPts val="0"/>
              </a:spcAft>
              <a:buSzPts val="13400"/>
              <a:buNone/>
              <a:defRPr sz="13400"/>
            </a:lvl2pPr>
            <a:lvl3pPr lvl="2" algn="ctr">
              <a:spcBef>
                <a:spcPts val="0"/>
              </a:spcBef>
              <a:spcAft>
                <a:spcPts val="0"/>
              </a:spcAft>
              <a:buSzPts val="13400"/>
              <a:buNone/>
              <a:defRPr sz="13400"/>
            </a:lvl3pPr>
            <a:lvl4pPr lvl="3" algn="ctr">
              <a:spcBef>
                <a:spcPts val="0"/>
              </a:spcBef>
              <a:spcAft>
                <a:spcPts val="0"/>
              </a:spcAft>
              <a:buSzPts val="13400"/>
              <a:buNone/>
              <a:defRPr sz="13400"/>
            </a:lvl4pPr>
            <a:lvl5pPr lvl="4" algn="ctr">
              <a:spcBef>
                <a:spcPts val="0"/>
              </a:spcBef>
              <a:spcAft>
                <a:spcPts val="0"/>
              </a:spcAft>
              <a:buSzPts val="13400"/>
              <a:buNone/>
              <a:defRPr sz="13400"/>
            </a:lvl5pPr>
            <a:lvl6pPr lvl="5" algn="ctr">
              <a:spcBef>
                <a:spcPts val="0"/>
              </a:spcBef>
              <a:spcAft>
                <a:spcPts val="0"/>
              </a:spcAft>
              <a:buSzPts val="13400"/>
              <a:buNone/>
              <a:defRPr sz="13400"/>
            </a:lvl6pPr>
            <a:lvl7pPr lvl="6" algn="ctr">
              <a:spcBef>
                <a:spcPts val="0"/>
              </a:spcBef>
              <a:spcAft>
                <a:spcPts val="0"/>
              </a:spcAft>
              <a:buSzPts val="13400"/>
              <a:buNone/>
              <a:defRPr sz="13400"/>
            </a:lvl7pPr>
            <a:lvl8pPr lvl="7" algn="ctr">
              <a:spcBef>
                <a:spcPts val="0"/>
              </a:spcBef>
              <a:spcAft>
                <a:spcPts val="0"/>
              </a:spcAft>
              <a:buSzPts val="13400"/>
              <a:buNone/>
              <a:defRPr sz="13400"/>
            </a:lvl8pPr>
            <a:lvl9pPr lvl="8" algn="ctr">
              <a:spcBef>
                <a:spcPts val="0"/>
              </a:spcBef>
              <a:spcAft>
                <a:spcPts val="0"/>
              </a:spcAft>
              <a:buSzPts val="13400"/>
              <a:buNone/>
              <a:defRPr sz="13400"/>
            </a:lvl9pPr>
          </a:lstStyle>
          <a:p/>
        </p:txBody>
      </p:sp>
      <p:sp>
        <p:nvSpPr>
          <p:cNvPr id="19" name="Google Shape;19;p3"/>
          <p:cNvSpPr txBox="1"/>
          <p:nvPr>
            <p:ph idx="12" type="sldNum"/>
          </p:nvPr>
        </p:nvSpPr>
        <p:spPr>
          <a:xfrm>
            <a:off x="30564900" y="19972307"/>
            <a:ext cx="1975500" cy="1679400"/>
          </a:xfrm>
          <a:prstGeom prst="rect">
            <a:avLst/>
          </a:prstGeom>
        </p:spPr>
        <p:txBody>
          <a:bodyPr anchorCtr="0" anchor="ctr" bIns="341325" lIns="341325" spcFirstLastPara="1" rIns="341325" wrap="square" tIns="3413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1122120" y="1898773"/>
            <a:ext cx="30674400" cy="2443500"/>
          </a:xfrm>
          <a:prstGeom prst="rect">
            <a:avLst/>
          </a:prstGeom>
        </p:spPr>
        <p:txBody>
          <a:bodyPr anchorCtr="0" anchor="t" bIns="341325" lIns="341325" spcFirstLastPara="1" rIns="341325" wrap="square" tIns="341325">
            <a:noAutofit/>
          </a:bodyPr>
          <a:lstStyle>
            <a:lvl1pPr lvl="0">
              <a:spcBef>
                <a:spcPts val="0"/>
              </a:spcBef>
              <a:spcAft>
                <a:spcPts val="0"/>
              </a:spcAft>
              <a:buSzPts val="11200"/>
              <a:buNone/>
              <a:defRPr/>
            </a:lvl1pPr>
            <a:lvl2pPr lvl="1">
              <a:spcBef>
                <a:spcPts val="0"/>
              </a:spcBef>
              <a:spcAft>
                <a:spcPts val="0"/>
              </a:spcAft>
              <a:buSzPts val="11200"/>
              <a:buNone/>
              <a:defRPr/>
            </a:lvl2pPr>
            <a:lvl3pPr lvl="2">
              <a:spcBef>
                <a:spcPts val="0"/>
              </a:spcBef>
              <a:spcAft>
                <a:spcPts val="0"/>
              </a:spcAft>
              <a:buSzPts val="11200"/>
              <a:buNone/>
              <a:defRPr/>
            </a:lvl3pPr>
            <a:lvl4pPr lvl="3">
              <a:spcBef>
                <a:spcPts val="0"/>
              </a:spcBef>
              <a:spcAft>
                <a:spcPts val="0"/>
              </a:spcAft>
              <a:buSzPts val="11200"/>
              <a:buNone/>
              <a:defRPr/>
            </a:lvl4pPr>
            <a:lvl5pPr lvl="4">
              <a:spcBef>
                <a:spcPts val="0"/>
              </a:spcBef>
              <a:spcAft>
                <a:spcPts val="0"/>
              </a:spcAft>
              <a:buSzPts val="11200"/>
              <a:buNone/>
              <a:defRPr/>
            </a:lvl5pPr>
            <a:lvl6pPr lvl="5">
              <a:spcBef>
                <a:spcPts val="0"/>
              </a:spcBef>
              <a:spcAft>
                <a:spcPts val="0"/>
              </a:spcAft>
              <a:buSzPts val="11200"/>
              <a:buNone/>
              <a:defRPr/>
            </a:lvl6pPr>
            <a:lvl7pPr lvl="6">
              <a:spcBef>
                <a:spcPts val="0"/>
              </a:spcBef>
              <a:spcAft>
                <a:spcPts val="0"/>
              </a:spcAft>
              <a:buSzPts val="11200"/>
              <a:buNone/>
              <a:defRPr/>
            </a:lvl7pPr>
            <a:lvl8pPr lvl="7">
              <a:spcBef>
                <a:spcPts val="0"/>
              </a:spcBef>
              <a:spcAft>
                <a:spcPts val="0"/>
              </a:spcAft>
              <a:buSzPts val="11200"/>
              <a:buNone/>
              <a:defRPr/>
            </a:lvl8pPr>
            <a:lvl9pPr lvl="8">
              <a:spcBef>
                <a:spcPts val="0"/>
              </a:spcBef>
              <a:spcAft>
                <a:spcPts val="0"/>
              </a:spcAft>
              <a:buSzPts val="11200"/>
              <a:buNone/>
              <a:defRPr/>
            </a:lvl9pPr>
          </a:lstStyle>
          <a:p/>
        </p:txBody>
      </p:sp>
      <p:sp>
        <p:nvSpPr>
          <p:cNvPr id="22" name="Google Shape;22;p4"/>
          <p:cNvSpPr txBox="1"/>
          <p:nvPr>
            <p:ph idx="1" type="body"/>
          </p:nvPr>
        </p:nvSpPr>
        <p:spPr>
          <a:xfrm>
            <a:off x="1122120" y="4917227"/>
            <a:ext cx="30674400" cy="14576700"/>
          </a:xfrm>
          <a:prstGeom prst="rect">
            <a:avLst/>
          </a:prstGeom>
        </p:spPr>
        <p:txBody>
          <a:bodyPr anchorCtr="0" anchor="t" bIns="341325" lIns="341325" spcFirstLastPara="1" rIns="341325" wrap="square" tIns="341325">
            <a:noAutofit/>
          </a:bodyPr>
          <a:lstStyle>
            <a:lvl1pPr indent="-654050" lvl="0" marL="457200">
              <a:spcBef>
                <a:spcPts val="0"/>
              </a:spcBef>
              <a:spcAft>
                <a:spcPts val="0"/>
              </a:spcAft>
              <a:buSzPts val="6700"/>
              <a:buChar char="●"/>
              <a:defRPr/>
            </a:lvl1pPr>
            <a:lvl2pPr indent="-558800" lvl="1" marL="914400">
              <a:spcBef>
                <a:spcPts val="6000"/>
              </a:spcBef>
              <a:spcAft>
                <a:spcPts val="0"/>
              </a:spcAft>
              <a:buSzPts val="5200"/>
              <a:buChar char="○"/>
              <a:defRPr/>
            </a:lvl2pPr>
            <a:lvl3pPr indent="-558800" lvl="2" marL="1371600">
              <a:spcBef>
                <a:spcPts val="6000"/>
              </a:spcBef>
              <a:spcAft>
                <a:spcPts val="0"/>
              </a:spcAft>
              <a:buSzPts val="5200"/>
              <a:buChar char="■"/>
              <a:defRPr/>
            </a:lvl3pPr>
            <a:lvl4pPr indent="-558800" lvl="3" marL="1828800">
              <a:spcBef>
                <a:spcPts val="6000"/>
              </a:spcBef>
              <a:spcAft>
                <a:spcPts val="0"/>
              </a:spcAft>
              <a:buSzPts val="5200"/>
              <a:buChar char="●"/>
              <a:defRPr/>
            </a:lvl4pPr>
            <a:lvl5pPr indent="-558800" lvl="4" marL="2286000">
              <a:spcBef>
                <a:spcPts val="6000"/>
              </a:spcBef>
              <a:spcAft>
                <a:spcPts val="0"/>
              </a:spcAft>
              <a:buSzPts val="5200"/>
              <a:buChar char="○"/>
              <a:defRPr/>
            </a:lvl5pPr>
            <a:lvl6pPr indent="-558800" lvl="5" marL="2743200">
              <a:spcBef>
                <a:spcPts val="6000"/>
              </a:spcBef>
              <a:spcAft>
                <a:spcPts val="0"/>
              </a:spcAft>
              <a:buSzPts val="5200"/>
              <a:buChar char="■"/>
              <a:defRPr/>
            </a:lvl6pPr>
            <a:lvl7pPr indent="-558800" lvl="6" marL="3200400">
              <a:spcBef>
                <a:spcPts val="6000"/>
              </a:spcBef>
              <a:spcAft>
                <a:spcPts val="0"/>
              </a:spcAft>
              <a:buSzPts val="5200"/>
              <a:buChar char="●"/>
              <a:defRPr/>
            </a:lvl7pPr>
            <a:lvl8pPr indent="-558800" lvl="7" marL="3657600">
              <a:spcBef>
                <a:spcPts val="6000"/>
              </a:spcBef>
              <a:spcAft>
                <a:spcPts val="0"/>
              </a:spcAft>
              <a:buSzPts val="5200"/>
              <a:buChar char="○"/>
              <a:defRPr/>
            </a:lvl8pPr>
            <a:lvl9pPr indent="-558800" lvl="8" marL="4114800">
              <a:spcBef>
                <a:spcPts val="6000"/>
              </a:spcBef>
              <a:spcAft>
                <a:spcPts val="6000"/>
              </a:spcAft>
              <a:buSzPts val="5200"/>
              <a:buChar char="■"/>
              <a:defRPr/>
            </a:lvl9pPr>
          </a:lstStyle>
          <a:p/>
        </p:txBody>
      </p:sp>
      <p:sp>
        <p:nvSpPr>
          <p:cNvPr id="23" name="Google Shape;23;p4"/>
          <p:cNvSpPr txBox="1"/>
          <p:nvPr>
            <p:ph idx="12" type="sldNum"/>
          </p:nvPr>
        </p:nvSpPr>
        <p:spPr>
          <a:xfrm>
            <a:off x="30564900" y="19972307"/>
            <a:ext cx="1975500" cy="1679400"/>
          </a:xfrm>
          <a:prstGeom prst="rect">
            <a:avLst/>
          </a:prstGeom>
        </p:spPr>
        <p:txBody>
          <a:bodyPr anchorCtr="0" anchor="ctr" bIns="341325" lIns="341325" spcFirstLastPara="1" rIns="341325" wrap="square" tIns="3413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1122120" y="1898773"/>
            <a:ext cx="30674400" cy="2443500"/>
          </a:xfrm>
          <a:prstGeom prst="rect">
            <a:avLst/>
          </a:prstGeom>
        </p:spPr>
        <p:txBody>
          <a:bodyPr anchorCtr="0" anchor="t" bIns="341325" lIns="341325" spcFirstLastPara="1" rIns="341325" wrap="square" tIns="341325">
            <a:noAutofit/>
          </a:bodyPr>
          <a:lstStyle>
            <a:lvl1pPr lvl="0">
              <a:spcBef>
                <a:spcPts val="0"/>
              </a:spcBef>
              <a:spcAft>
                <a:spcPts val="0"/>
              </a:spcAft>
              <a:buSzPts val="11200"/>
              <a:buNone/>
              <a:defRPr/>
            </a:lvl1pPr>
            <a:lvl2pPr lvl="1">
              <a:spcBef>
                <a:spcPts val="0"/>
              </a:spcBef>
              <a:spcAft>
                <a:spcPts val="0"/>
              </a:spcAft>
              <a:buSzPts val="11200"/>
              <a:buNone/>
              <a:defRPr/>
            </a:lvl2pPr>
            <a:lvl3pPr lvl="2">
              <a:spcBef>
                <a:spcPts val="0"/>
              </a:spcBef>
              <a:spcAft>
                <a:spcPts val="0"/>
              </a:spcAft>
              <a:buSzPts val="11200"/>
              <a:buNone/>
              <a:defRPr/>
            </a:lvl3pPr>
            <a:lvl4pPr lvl="3">
              <a:spcBef>
                <a:spcPts val="0"/>
              </a:spcBef>
              <a:spcAft>
                <a:spcPts val="0"/>
              </a:spcAft>
              <a:buSzPts val="11200"/>
              <a:buNone/>
              <a:defRPr/>
            </a:lvl4pPr>
            <a:lvl5pPr lvl="4">
              <a:spcBef>
                <a:spcPts val="0"/>
              </a:spcBef>
              <a:spcAft>
                <a:spcPts val="0"/>
              </a:spcAft>
              <a:buSzPts val="11200"/>
              <a:buNone/>
              <a:defRPr/>
            </a:lvl5pPr>
            <a:lvl6pPr lvl="5">
              <a:spcBef>
                <a:spcPts val="0"/>
              </a:spcBef>
              <a:spcAft>
                <a:spcPts val="0"/>
              </a:spcAft>
              <a:buSzPts val="11200"/>
              <a:buNone/>
              <a:defRPr/>
            </a:lvl6pPr>
            <a:lvl7pPr lvl="6">
              <a:spcBef>
                <a:spcPts val="0"/>
              </a:spcBef>
              <a:spcAft>
                <a:spcPts val="0"/>
              </a:spcAft>
              <a:buSzPts val="11200"/>
              <a:buNone/>
              <a:defRPr/>
            </a:lvl7pPr>
            <a:lvl8pPr lvl="7">
              <a:spcBef>
                <a:spcPts val="0"/>
              </a:spcBef>
              <a:spcAft>
                <a:spcPts val="0"/>
              </a:spcAft>
              <a:buSzPts val="11200"/>
              <a:buNone/>
              <a:defRPr/>
            </a:lvl8pPr>
            <a:lvl9pPr lvl="8">
              <a:spcBef>
                <a:spcPts val="0"/>
              </a:spcBef>
              <a:spcAft>
                <a:spcPts val="0"/>
              </a:spcAft>
              <a:buSzPts val="11200"/>
              <a:buNone/>
              <a:defRPr/>
            </a:lvl9pPr>
          </a:lstStyle>
          <a:p/>
        </p:txBody>
      </p:sp>
      <p:sp>
        <p:nvSpPr>
          <p:cNvPr id="26" name="Google Shape;26;p5"/>
          <p:cNvSpPr txBox="1"/>
          <p:nvPr>
            <p:ph idx="1" type="body"/>
          </p:nvPr>
        </p:nvSpPr>
        <p:spPr>
          <a:xfrm>
            <a:off x="1122120" y="4917227"/>
            <a:ext cx="14399700" cy="14576700"/>
          </a:xfrm>
          <a:prstGeom prst="rect">
            <a:avLst/>
          </a:prstGeom>
        </p:spPr>
        <p:txBody>
          <a:bodyPr anchorCtr="0" anchor="t" bIns="341325" lIns="341325" spcFirstLastPara="1" rIns="341325" wrap="square" tIns="341325">
            <a:noAutofit/>
          </a:bodyPr>
          <a:lstStyle>
            <a:lvl1pPr indent="-558800" lvl="0" marL="457200">
              <a:spcBef>
                <a:spcPts val="0"/>
              </a:spcBef>
              <a:spcAft>
                <a:spcPts val="0"/>
              </a:spcAft>
              <a:buSzPts val="5200"/>
              <a:buChar char="●"/>
              <a:defRPr sz="5200"/>
            </a:lvl1pPr>
            <a:lvl2pPr indent="-514350" lvl="1" marL="914400">
              <a:spcBef>
                <a:spcPts val="6000"/>
              </a:spcBef>
              <a:spcAft>
                <a:spcPts val="0"/>
              </a:spcAft>
              <a:buSzPts val="4500"/>
              <a:buChar char="○"/>
              <a:defRPr sz="4500"/>
            </a:lvl2pPr>
            <a:lvl3pPr indent="-514350" lvl="2" marL="1371600">
              <a:spcBef>
                <a:spcPts val="6000"/>
              </a:spcBef>
              <a:spcAft>
                <a:spcPts val="0"/>
              </a:spcAft>
              <a:buSzPts val="4500"/>
              <a:buChar char="■"/>
              <a:defRPr sz="4500"/>
            </a:lvl3pPr>
            <a:lvl4pPr indent="-514350" lvl="3" marL="1828800">
              <a:spcBef>
                <a:spcPts val="6000"/>
              </a:spcBef>
              <a:spcAft>
                <a:spcPts val="0"/>
              </a:spcAft>
              <a:buSzPts val="4500"/>
              <a:buChar char="●"/>
              <a:defRPr sz="4500"/>
            </a:lvl4pPr>
            <a:lvl5pPr indent="-514350" lvl="4" marL="2286000">
              <a:spcBef>
                <a:spcPts val="6000"/>
              </a:spcBef>
              <a:spcAft>
                <a:spcPts val="0"/>
              </a:spcAft>
              <a:buSzPts val="4500"/>
              <a:buChar char="○"/>
              <a:defRPr sz="4500"/>
            </a:lvl5pPr>
            <a:lvl6pPr indent="-514350" lvl="5" marL="2743200">
              <a:spcBef>
                <a:spcPts val="6000"/>
              </a:spcBef>
              <a:spcAft>
                <a:spcPts val="0"/>
              </a:spcAft>
              <a:buSzPts val="4500"/>
              <a:buChar char="■"/>
              <a:defRPr sz="4500"/>
            </a:lvl6pPr>
            <a:lvl7pPr indent="-514350" lvl="6" marL="3200400">
              <a:spcBef>
                <a:spcPts val="6000"/>
              </a:spcBef>
              <a:spcAft>
                <a:spcPts val="0"/>
              </a:spcAft>
              <a:buSzPts val="4500"/>
              <a:buChar char="●"/>
              <a:defRPr sz="4500"/>
            </a:lvl7pPr>
            <a:lvl8pPr indent="-514350" lvl="7" marL="3657600">
              <a:spcBef>
                <a:spcPts val="6000"/>
              </a:spcBef>
              <a:spcAft>
                <a:spcPts val="0"/>
              </a:spcAft>
              <a:buSzPts val="4500"/>
              <a:buChar char="○"/>
              <a:defRPr sz="4500"/>
            </a:lvl8pPr>
            <a:lvl9pPr indent="-514350" lvl="8" marL="4114800">
              <a:spcBef>
                <a:spcPts val="6000"/>
              </a:spcBef>
              <a:spcAft>
                <a:spcPts val="6000"/>
              </a:spcAft>
              <a:buSzPts val="4500"/>
              <a:buChar char="■"/>
              <a:defRPr sz="4500"/>
            </a:lvl9pPr>
          </a:lstStyle>
          <a:p/>
        </p:txBody>
      </p:sp>
      <p:sp>
        <p:nvSpPr>
          <p:cNvPr id="27" name="Google Shape;27;p5"/>
          <p:cNvSpPr txBox="1"/>
          <p:nvPr>
            <p:ph idx="2" type="body"/>
          </p:nvPr>
        </p:nvSpPr>
        <p:spPr>
          <a:xfrm>
            <a:off x="17396640" y="4917227"/>
            <a:ext cx="14399700" cy="14576700"/>
          </a:xfrm>
          <a:prstGeom prst="rect">
            <a:avLst/>
          </a:prstGeom>
        </p:spPr>
        <p:txBody>
          <a:bodyPr anchorCtr="0" anchor="t" bIns="341325" lIns="341325" spcFirstLastPara="1" rIns="341325" wrap="square" tIns="341325">
            <a:noAutofit/>
          </a:bodyPr>
          <a:lstStyle>
            <a:lvl1pPr indent="-558800" lvl="0" marL="457200">
              <a:spcBef>
                <a:spcPts val="0"/>
              </a:spcBef>
              <a:spcAft>
                <a:spcPts val="0"/>
              </a:spcAft>
              <a:buSzPts val="5200"/>
              <a:buChar char="●"/>
              <a:defRPr sz="5200"/>
            </a:lvl1pPr>
            <a:lvl2pPr indent="-514350" lvl="1" marL="914400">
              <a:spcBef>
                <a:spcPts val="6000"/>
              </a:spcBef>
              <a:spcAft>
                <a:spcPts val="0"/>
              </a:spcAft>
              <a:buSzPts val="4500"/>
              <a:buChar char="○"/>
              <a:defRPr sz="4500"/>
            </a:lvl2pPr>
            <a:lvl3pPr indent="-514350" lvl="2" marL="1371600">
              <a:spcBef>
                <a:spcPts val="6000"/>
              </a:spcBef>
              <a:spcAft>
                <a:spcPts val="0"/>
              </a:spcAft>
              <a:buSzPts val="4500"/>
              <a:buChar char="■"/>
              <a:defRPr sz="4500"/>
            </a:lvl3pPr>
            <a:lvl4pPr indent="-514350" lvl="3" marL="1828800">
              <a:spcBef>
                <a:spcPts val="6000"/>
              </a:spcBef>
              <a:spcAft>
                <a:spcPts val="0"/>
              </a:spcAft>
              <a:buSzPts val="4500"/>
              <a:buChar char="●"/>
              <a:defRPr sz="4500"/>
            </a:lvl4pPr>
            <a:lvl5pPr indent="-514350" lvl="4" marL="2286000">
              <a:spcBef>
                <a:spcPts val="6000"/>
              </a:spcBef>
              <a:spcAft>
                <a:spcPts val="0"/>
              </a:spcAft>
              <a:buSzPts val="4500"/>
              <a:buChar char="○"/>
              <a:defRPr sz="4500"/>
            </a:lvl5pPr>
            <a:lvl6pPr indent="-514350" lvl="5" marL="2743200">
              <a:spcBef>
                <a:spcPts val="6000"/>
              </a:spcBef>
              <a:spcAft>
                <a:spcPts val="0"/>
              </a:spcAft>
              <a:buSzPts val="4500"/>
              <a:buChar char="■"/>
              <a:defRPr sz="4500"/>
            </a:lvl6pPr>
            <a:lvl7pPr indent="-514350" lvl="6" marL="3200400">
              <a:spcBef>
                <a:spcPts val="6000"/>
              </a:spcBef>
              <a:spcAft>
                <a:spcPts val="0"/>
              </a:spcAft>
              <a:buSzPts val="4500"/>
              <a:buChar char="●"/>
              <a:defRPr sz="4500"/>
            </a:lvl7pPr>
            <a:lvl8pPr indent="-514350" lvl="7" marL="3657600">
              <a:spcBef>
                <a:spcPts val="6000"/>
              </a:spcBef>
              <a:spcAft>
                <a:spcPts val="0"/>
              </a:spcAft>
              <a:buSzPts val="4500"/>
              <a:buChar char="○"/>
              <a:defRPr sz="4500"/>
            </a:lvl8pPr>
            <a:lvl9pPr indent="-514350" lvl="8" marL="4114800">
              <a:spcBef>
                <a:spcPts val="6000"/>
              </a:spcBef>
              <a:spcAft>
                <a:spcPts val="6000"/>
              </a:spcAft>
              <a:buSzPts val="4500"/>
              <a:buChar char="■"/>
              <a:defRPr sz="4500"/>
            </a:lvl9pPr>
          </a:lstStyle>
          <a:p/>
        </p:txBody>
      </p:sp>
      <p:sp>
        <p:nvSpPr>
          <p:cNvPr id="28" name="Google Shape;28;p5"/>
          <p:cNvSpPr txBox="1"/>
          <p:nvPr>
            <p:ph idx="12" type="sldNum"/>
          </p:nvPr>
        </p:nvSpPr>
        <p:spPr>
          <a:xfrm>
            <a:off x="30564900" y="19972307"/>
            <a:ext cx="1975500" cy="1679400"/>
          </a:xfrm>
          <a:prstGeom prst="rect">
            <a:avLst/>
          </a:prstGeom>
        </p:spPr>
        <p:txBody>
          <a:bodyPr anchorCtr="0" anchor="ctr" bIns="341325" lIns="341325" spcFirstLastPara="1" rIns="341325" wrap="square" tIns="3413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1122120" y="1898773"/>
            <a:ext cx="30674400" cy="2443500"/>
          </a:xfrm>
          <a:prstGeom prst="rect">
            <a:avLst/>
          </a:prstGeom>
        </p:spPr>
        <p:txBody>
          <a:bodyPr anchorCtr="0" anchor="t" bIns="341325" lIns="341325" spcFirstLastPara="1" rIns="341325" wrap="square" tIns="341325">
            <a:noAutofit/>
          </a:bodyPr>
          <a:lstStyle>
            <a:lvl1pPr lvl="0">
              <a:spcBef>
                <a:spcPts val="0"/>
              </a:spcBef>
              <a:spcAft>
                <a:spcPts val="0"/>
              </a:spcAft>
              <a:buSzPts val="11200"/>
              <a:buNone/>
              <a:defRPr/>
            </a:lvl1pPr>
            <a:lvl2pPr lvl="1">
              <a:spcBef>
                <a:spcPts val="0"/>
              </a:spcBef>
              <a:spcAft>
                <a:spcPts val="0"/>
              </a:spcAft>
              <a:buSzPts val="11200"/>
              <a:buNone/>
              <a:defRPr/>
            </a:lvl2pPr>
            <a:lvl3pPr lvl="2">
              <a:spcBef>
                <a:spcPts val="0"/>
              </a:spcBef>
              <a:spcAft>
                <a:spcPts val="0"/>
              </a:spcAft>
              <a:buSzPts val="11200"/>
              <a:buNone/>
              <a:defRPr/>
            </a:lvl3pPr>
            <a:lvl4pPr lvl="3">
              <a:spcBef>
                <a:spcPts val="0"/>
              </a:spcBef>
              <a:spcAft>
                <a:spcPts val="0"/>
              </a:spcAft>
              <a:buSzPts val="11200"/>
              <a:buNone/>
              <a:defRPr/>
            </a:lvl4pPr>
            <a:lvl5pPr lvl="4">
              <a:spcBef>
                <a:spcPts val="0"/>
              </a:spcBef>
              <a:spcAft>
                <a:spcPts val="0"/>
              </a:spcAft>
              <a:buSzPts val="11200"/>
              <a:buNone/>
              <a:defRPr/>
            </a:lvl5pPr>
            <a:lvl6pPr lvl="5">
              <a:spcBef>
                <a:spcPts val="0"/>
              </a:spcBef>
              <a:spcAft>
                <a:spcPts val="0"/>
              </a:spcAft>
              <a:buSzPts val="11200"/>
              <a:buNone/>
              <a:defRPr/>
            </a:lvl6pPr>
            <a:lvl7pPr lvl="6">
              <a:spcBef>
                <a:spcPts val="0"/>
              </a:spcBef>
              <a:spcAft>
                <a:spcPts val="0"/>
              </a:spcAft>
              <a:buSzPts val="11200"/>
              <a:buNone/>
              <a:defRPr/>
            </a:lvl7pPr>
            <a:lvl8pPr lvl="7">
              <a:spcBef>
                <a:spcPts val="0"/>
              </a:spcBef>
              <a:spcAft>
                <a:spcPts val="0"/>
              </a:spcAft>
              <a:buSzPts val="11200"/>
              <a:buNone/>
              <a:defRPr/>
            </a:lvl8pPr>
            <a:lvl9pPr lvl="8">
              <a:spcBef>
                <a:spcPts val="0"/>
              </a:spcBef>
              <a:spcAft>
                <a:spcPts val="0"/>
              </a:spcAft>
              <a:buSzPts val="11200"/>
              <a:buNone/>
              <a:defRPr/>
            </a:lvl9pPr>
          </a:lstStyle>
          <a:p/>
        </p:txBody>
      </p:sp>
      <p:sp>
        <p:nvSpPr>
          <p:cNvPr id="31" name="Google Shape;31;p6"/>
          <p:cNvSpPr txBox="1"/>
          <p:nvPr>
            <p:ph idx="12" type="sldNum"/>
          </p:nvPr>
        </p:nvSpPr>
        <p:spPr>
          <a:xfrm>
            <a:off x="30564900" y="19972307"/>
            <a:ext cx="1975500" cy="1679400"/>
          </a:xfrm>
          <a:prstGeom prst="rect">
            <a:avLst/>
          </a:prstGeom>
        </p:spPr>
        <p:txBody>
          <a:bodyPr anchorCtr="0" anchor="ctr" bIns="341325" lIns="341325" spcFirstLastPara="1" rIns="341325" wrap="square" tIns="3413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1122120" y="2370560"/>
            <a:ext cx="10108800" cy="3224400"/>
          </a:xfrm>
          <a:prstGeom prst="rect">
            <a:avLst/>
          </a:prstGeom>
        </p:spPr>
        <p:txBody>
          <a:bodyPr anchorCtr="0" anchor="b" bIns="341325" lIns="341325" spcFirstLastPara="1" rIns="341325" wrap="square" tIns="341325">
            <a:noAutofit/>
          </a:bodyPr>
          <a:lstStyle>
            <a:lvl1pPr lvl="0">
              <a:spcBef>
                <a:spcPts val="0"/>
              </a:spcBef>
              <a:spcAft>
                <a:spcPts val="0"/>
              </a:spcAft>
              <a:buSzPts val="9000"/>
              <a:buNone/>
              <a:defRPr sz="9000"/>
            </a:lvl1pPr>
            <a:lvl2pPr lvl="1">
              <a:spcBef>
                <a:spcPts val="0"/>
              </a:spcBef>
              <a:spcAft>
                <a:spcPts val="0"/>
              </a:spcAft>
              <a:buSzPts val="9000"/>
              <a:buNone/>
              <a:defRPr sz="9000"/>
            </a:lvl2pPr>
            <a:lvl3pPr lvl="2">
              <a:spcBef>
                <a:spcPts val="0"/>
              </a:spcBef>
              <a:spcAft>
                <a:spcPts val="0"/>
              </a:spcAft>
              <a:buSzPts val="9000"/>
              <a:buNone/>
              <a:defRPr sz="9000"/>
            </a:lvl3pPr>
            <a:lvl4pPr lvl="3">
              <a:spcBef>
                <a:spcPts val="0"/>
              </a:spcBef>
              <a:spcAft>
                <a:spcPts val="0"/>
              </a:spcAft>
              <a:buSzPts val="9000"/>
              <a:buNone/>
              <a:defRPr sz="9000"/>
            </a:lvl4pPr>
            <a:lvl5pPr lvl="4">
              <a:spcBef>
                <a:spcPts val="0"/>
              </a:spcBef>
              <a:spcAft>
                <a:spcPts val="0"/>
              </a:spcAft>
              <a:buSzPts val="9000"/>
              <a:buNone/>
              <a:defRPr sz="9000"/>
            </a:lvl5pPr>
            <a:lvl6pPr lvl="5">
              <a:spcBef>
                <a:spcPts val="0"/>
              </a:spcBef>
              <a:spcAft>
                <a:spcPts val="0"/>
              </a:spcAft>
              <a:buSzPts val="9000"/>
              <a:buNone/>
              <a:defRPr sz="9000"/>
            </a:lvl6pPr>
            <a:lvl7pPr lvl="6">
              <a:spcBef>
                <a:spcPts val="0"/>
              </a:spcBef>
              <a:spcAft>
                <a:spcPts val="0"/>
              </a:spcAft>
              <a:buSzPts val="9000"/>
              <a:buNone/>
              <a:defRPr sz="9000"/>
            </a:lvl7pPr>
            <a:lvl8pPr lvl="7">
              <a:spcBef>
                <a:spcPts val="0"/>
              </a:spcBef>
              <a:spcAft>
                <a:spcPts val="0"/>
              </a:spcAft>
              <a:buSzPts val="9000"/>
              <a:buNone/>
              <a:defRPr sz="9000"/>
            </a:lvl8pPr>
            <a:lvl9pPr lvl="8">
              <a:spcBef>
                <a:spcPts val="0"/>
              </a:spcBef>
              <a:spcAft>
                <a:spcPts val="0"/>
              </a:spcAft>
              <a:buSzPts val="9000"/>
              <a:buNone/>
              <a:defRPr sz="9000"/>
            </a:lvl9pPr>
          </a:lstStyle>
          <a:p/>
        </p:txBody>
      </p:sp>
      <p:sp>
        <p:nvSpPr>
          <p:cNvPr id="34" name="Google Shape;34;p7"/>
          <p:cNvSpPr txBox="1"/>
          <p:nvPr>
            <p:ph idx="1" type="body"/>
          </p:nvPr>
        </p:nvSpPr>
        <p:spPr>
          <a:xfrm>
            <a:off x="1122120" y="5928960"/>
            <a:ext cx="10108800" cy="13565400"/>
          </a:xfrm>
          <a:prstGeom prst="rect">
            <a:avLst/>
          </a:prstGeom>
        </p:spPr>
        <p:txBody>
          <a:bodyPr anchorCtr="0" anchor="t" bIns="341325" lIns="341325" spcFirstLastPara="1" rIns="341325" wrap="square" tIns="341325">
            <a:noAutofit/>
          </a:bodyPr>
          <a:lstStyle>
            <a:lvl1pPr indent="-514350" lvl="0" marL="457200">
              <a:spcBef>
                <a:spcPts val="0"/>
              </a:spcBef>
              <a:spcAft>
                <a:spcPts val="0"/>
              </a:spcAft>
              <a:buSzPts val="4500"/>
              <a:buChar char="●"/>
              <a:defRPr sz="4500"/>
            </a:lvl1pPr>
            <a:lvl2pPr indent="-514350" lvl="1" marL="914400">
              <a:spcBef>
                <a:spcPts val="6000"/>
              </a:spcBef>
              <a:spcAft>
                <a:spcPts val="0"/>
              </a:spcAft>
              <a:buSzPts val="4500"/>
              <a:buChar char="○"/>
              <a:defRPr sz="4500"/>
            </a:lvl2pPr>
            <a:lvl3pPr indent="-514350" lvl="2" marL="1371600">
              <a:spcBef>
                <a:spcPts val="6000"/>
              </a:spcBef>
              <a:spcAft>
                <a:spcPts val="0"/>
              </a:spcAft>
              <a:buSzPts val="4500"/>
              <a:buChar char="■"/>
              <a:defRPr sz="4500"/>
            </a:lvl3pPr>
            <a:lvl4pPr indent="-514350" lvl="3" marL="1828800">
              <a:spcBef>
                <a:spcPts val="6000"/>
              </a:spcBef>
              <a:spcAft>
                <a:spcPts val="0"/>
              </a:spcAft>
              <a:buSzPts val="4500"/>
              <a:buChar char="●"/>
              <a:defRPr sz="4500"/>
            </a:lvl4pPr>
            <a:lvl5pPr indent="-514350" lvl="4" marL="2286000">
              <a:spcBef>
                <a:spcPts val="6000"/>
              </a:spcBef>
              <a:spcAft>
                <a:spcPts val="0"/>
              </a:spcAft>
              <a:buSzPts val="4500"/>
              <a:buChar char="○"/>
              <a:defRPr sz="4500"/>
            </a:lvl5pPr>
            <a:lvl6pPr indent="-514350" lvl="5" marL="2743200">
              <a:spcBef>
                <a:spcPts val="6000"/>
              </a:spcBef>
              <a:spcAft>
                <a:spcPts val="0"/>
              </a:spcAft>
              <a:buSzPts val="4500"/>
              <a:buChar char="■"/>
              <a:defRPr sz="4500"/>
            </a:lvl6pPr>
            <a:lvl7pPr indent="-514350" lvl="6" marL="3200400">
              <a:spcBef>
                <a:spcPts val="6000"/>
              </a:spcBef>
              <a:spcAft>
                <a:spcPts val="0"/>
              </a:spcAft>
              <a:buSzPts val="4500"/>
              <a:buChar char="●"/>
              <a:defRPr sz="4500"/>
            </a:lvl7pPr>
            <a:lvl8pPr indent="-514350" lvl="7" marL="3657600">
              <a:spcBef>
                <a:spcPts val="6000"/>
              </a:spcBef>
              <a:spcAft>
                <a:spcPts val="0"/>
              </a:spcAft>
              <a:buSzPts val="4500"/>
              <a:buChar char="○"/>
              <a:defRPr sz="4500"/>
            </a:lvl8pPr>
            <a:lvl9pPr indent="-514350" lvl="8" marL="4114800">
              <a:spcBef>
                <a:spcPts val="6000"/>
              </a:spcBef>
              <a:spcAft>
                <a:spcPts val="6000"/>
              </a:spcAft>
              <a:buSzPts val="4500"/>
              <a:buChar char="■"/>
              <a:defRPr sz="4500"/>
            </a:lvl9pPr>
          </a:lstStyle>
          <a:p/>
        </p:txBody>
      </p:sp>
      <p:sp>
        <p:nvSpPr>
          <p:cNvPr id="35" name="Google Shape;35;p7"/>
          <p:cNvSpPr txBox="1"/>
          <p:nvPr>
            <p:ph idx="12" type="sldNum"/>
          </p:nvPr>
        </p:nvSpPr>
        <p:spPr>
          <a:xfrm>
            <a:off x="30564900" y="19972307"/>
            <a:ext cx="1975500" cy="1679400"/>
          </a:xfrm>
          <a:prstGeom prst="rect">
            <a:avLst/>
          </a:prstGeom>
        </p:spPr>
        <p:txBody>
          <a:bodyPr anchorCtr="0" anchor="ctr" bIns="341325" lIns="341325" spcFirstLastPara="1" rIns="341325" wrap="square" tIns="3413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1764900" y="2245760"/>
            <a:ext cx="22417800" cy="17454000"/>
          </a:xfrm>
          <a:prstGeom prst="rect">
            <a:avLst/>
          </a:prstGeom>
        </p:spPr>
        <p:txBody>
          <a:bodyPr anchorCtr="0" anchor="ctr" bIns="341325" lIns="341325" spcFirstLastPara="1" rIns="341325" wrap="square" tIns="341325">
            <a:noAutofit/>
          </a:bodyPr>
          <a:lstStyle>
            <a:lvl1pPr lvl="0">
              <a:spcBef>
                <a:spcPts val="0"/>
              </a:spcBef>
              <a:spcAft>
                <a:spcPts val="0"/>
              </a:spcAft>
              <a:buClr>
                <a:schemeClr val="lt1"/>
              </a:buClr>
              <a:buSzPts val="17900"/>
              <a:buNone/>
              <a:defRPr sz="17900">
                <a:solidFill>
                  <a:schemeClr val="lt1"/>
                </a:solidFill>
              </a:defRPr>
            </a:lvl1pPr>
            <a:lvl2pPr lvl="1">
              <a:spcBef>
                <a:spcPts val="0"/>
              </a:spcBef>
              <a:spcAft>
                <a:spcPts val="0"/>
              </a:spcAft>
              <a:buClr>
                <a:schemeClr val="lt1"/>
              </a:buClr>
              <a:buSzPts val="17900"/>
              <a:buNone/>
              <a:defRPr sz="17900">
                <a:solidFill>
                  <a:schemeClr val="lt1"/>
                </a:solidFill>
              </a:defRPr>
            </a:lvl2pPr>
            <a:lvl3pPr lvl="2">
              <a:spcBef>
                <a:spcPts val="0"/>
              </a:spcBef>
              <a:spcAft>
                <a:spcPts val="0"/>
              </a:spcAft>
              <a:buClr>
                <a:schemeClr val="lt1"/>
              </a:buClr>
              <a:buSzPts val="17900"/>
              <a:buNone/>
              <a:defRPr sz="17900">
                <a:solidFill>
                  <a:schemeClr val="lt1"/>
                </a:solidFill>
              </a:defRPr>
            </a:lvl3pPr>
            <a:lvl4pPr lvl="3">
              <a:spcBef>
                <a:spcPts val="0"/>
              </a:spcBef>
              <a:spcAft>
                <a:spcPts val="0"/>
              </a:spcAft>
              <a:buClr>
                <a:schemeClr val="lt1"/>
              </a:buClr>
              <a:buSzPts val="17900"/>
              <a:buNone/>
              <a:defRPr sz="17900">
                <a:solidFill>
                  <a:schemeClr val="lt1"/>
                </a:solidFill>
              </a:defRPr>
            </a:lvl4pPr>
            <a:lvl5pPr lvl="4">
              <a:spcBef>
                <a:spcPts val="0"/>
              </a:spcBef>
              <a:spcAft>
                <a:spcPts val="0"/>
              </a:spcAft>
              <a:buClr>
                <a:schemeClr val="lt1"/>
              </a:buClr>
              <a:buSzPts val="17900"/>
              <a:buNone/>
              <a:defRPr sz="17900">
                <a:solidFill>
                  <a:schemeClr val="lt1"/>
                </a:solidFill>
              </a:defRPr>
            </a:lvl5pPr>
            <a:lvl6pPr lvl="5">
              <a:spcBef>
                <a:spcPts val="0"/>
              </a:spcBef>
              <a:spcAft>
                <a:spcPts val="0"/>
              </a:spcAft>
              <a:buClr>
                <a:schemeClr val="lt1"/>
              </a:buClr>
              <a:buSzPts val="17900"/>
              <a:buNone/>
              <a:defRPr sz="17900">
                <a:solidFill>
                  <a:schemeClr val="lt1"/>
                </a:solidFill>
              </a:defRPr>
            </a:lvl6pPr>
            <a:lvl7pPr lvl="6">
              <a:spcBef>
                <a:spcPts val="0"/>
              </a:spcBef>
              <a:spcAft>
                <a:spcPts val="0"/>
              </a:spcAft>
              <a:buClr>
                <a:schemeClr val="lt1"/>
              </a:buClr>
              <a:buSzPts val="17900"/>
              <a:buNone/>
              <a:defRPr sz="17900">
                <a:solidFill>
                  <a:schemeClr val="lt1"/>
                </a:solidFill>
              </a:defRPr>
            </a:lvl7pPr>
            <a:lvl8pPr lvl="7">
              <a:spcBef>
                <a:spcPts val="0"/>
              </a:spcBef>
              <a:spcAft>
                <a:spcPts val="0"/>
              </a:spcAft>
              <a:buClr>
                <a:schemeClr val="lt1"/>
              </a:buClr>
              <a:buSzPts val="17900"/>
              <a:buNone/>
              <a:defRPr sz="17900">
                <a:solidFill>
                  <a:schemeClr val="lt1"/>
                </a:solidFill>
              </a:defRPr>
            </a:lvl8pPr>
            <a:lvl9pPr lvl="8">
              <a:spcBef>
                <a:spcPts val="0"/>
              </a:spcBef>
              <a:spcAft>
                <a:spcPts val="0"/>
              </a:spcAft>
              <a:buClr>
                <a:schemeClr val="lt1"/>
              </a:buClr>
              <a:buSzPts val="17900"/>
              <a:buNone/>
              <a:defRPr sz="17900">
                <a:solidFill>
                  <a:schemeClr val="lt1"/>
                </a:solidFill>
              </a:defRPr>
            </a:lvl9pPr>
          </a:lstStyle>
          <a:p/>
        </p:txBody>
      </p:sp>
      <p:sp>
        <p:nvSpPr>
          <p:cNvPr id="38" name="Google Shape;38;p8"/>
          <p:cNvSpPr txBox="1"/>
          <p:nvPr>
            <p:ph idx="12" type="sldNum"/>
          </p:nvPr>
        </p:nvSpPr>
        <p:spPr>
          <a:xfrm>
            <a:off x="30564900" y="19972307"/>
            <a:ext cx="1975500" cy="1679400"/>
          </a:xfrm>
          <a:prstGeom prst="rect">
            <a:avLst/>
          </a:prstGeom>
        </p:spPr>
        <p:txBody>
          <a:bodyPr anchorCtr="0" anchor="ctr" bIns="341325" lIns="341325" spcFirstLastPara="1" rIns="341325" wrap="square" tIns="3413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16459200" y="0"/>
            <a:ext cx="16459200" cy="21945600"/>
          </a:xfrm>
          <a:prstGeom prst="rect">
            <a:avLst/>
          </a:prstGeom>
          <a:solidFill>
            <a:schemeClr val="dk1"/>
          </a:solidFill>
          <a:ln>
            <a:noFill/>
          </a:ln>
        </p:spPr>
        <p:txBody>
          <a:bodyPr anchorCtr="0" anchor="ctr" bIns="341325" lIns="341325" spcFirstLastPara="1" rIns="341325" wrap="square" tIns="341325">
            <a:noAutofit/>
          </a:bodyPr>
          <a:lstStyle/>
          <a:p>
            <a:pPr indent="0" lvl="0" marL="0" rtl="0" algn="l">
              <a:spcBef>
                <a:spcPts val="0"/>
              </a:spcBef>
              <a:spcAft>
                <a:spcPts val="0"/>
              </a:spcAft>
              <a:buNone/>
            </a:pPr>
            <a:r>
              <a:t/>
            </a:r>
            <a:endParaRPr/>
          </a:p>
        </p:txBody>
      </p:sp>
      <p:cxnSp>
        <p:nvCxnSpPr>
          <p:cNvPr id="41" name="Google Shape;41;p9"/>
          <p:cNvCxnSpPr/>
          <p:nvPr/>
        </p:nvCxnSpPr>
        <p:spPr>
          <a:xfrm>
            <a:off x="18106830" y="19180800"/>
            <a:ext cx="16857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955800" y="4613973"/>
            <a:ext cx="14562900" cy="7297200"/>
          </a:xfrm>
          <a:prstGeom prst="rect">
            <a:avLst/>
          </a:prstGeom>
        </p:spPr>
        <p:txBody>
          <a:bodyPr anchorCtr="0" anchor="b" bIns="341325" lIns="341325" spcFirstLastPara="1" rIns="341325" wrap="square" tIns="341325">
            <a:noAutofit/>
          </a:bodyPr>
          <a:lstStyle>
            <a:lvl1pPr lvl="0" algn="ctr">
              <a:spcBef>
                <a:spcPts val="0"/>
              </a:spcBef>
              <a:spcAft>
                <a:spcPts val="0"/>
              </a:spcAft>
              <a:buSzPts val="15700"/>
              <a:buNone/>
              <a:defRPr sz="15700"/>
            </a:lvl1pPr>
            <a:lvl2pPr lvl="1" algn="ctr">
              <a:spcBef>
                <a:spcPts val="0"/>
              </a:spcBef>
              <a:spcAft>
                <a:spcPts val="0"/>
              </a:spcAft>
              <a:buSzPts val="15700"/>
              <a:buNone/>
              <a:defRPr sz="15700"/>
            </a:lvl2pPr>
            <a:lvl3pPr lvl="2" algn="ctr">
              <a:spcBef>
                <a:spcPts val="0"/>
              </a:spcBef>
              <a:spcAft>
                <a:spcPts val="0"/>
              </a:spcAft>
              <a:buSzPts val="15700"/>
              <a:buNone/>
              <a:defRPr sz="15700"/>
            </a:lvl3pPr>
            <a:lvl4pPr lvl="3" algn="ctr">
              <a:spcBef>
                <a:spcPts val="0"/>
              </a:spcBef>
              <a:spcAft>
                <a:spcPts val="0"/>
              </a:spcAft>
              <a:buSzPts val="15700"/>
              <a:buNone/>
              <a:defRPr sz="15700"/>
            </a:lvl4pPr>
            <a:lvl5pPr lvl="4" algn="ctr">
              <a:spcBef>
                <a:spcPts val="0"/>
              </a:spcBef>
              <a:spcAft>
                <a:spcPts val="0"/>
              </a:spcAft>
              <a:buSzPts val="15700"/>
              <a:buNone/>
              <a:defRPr sz="15700"/>
            </a:lvl5pPr>
            <a:lvl6pPr lvl="5" algn="ctr">
              <a:spcBef>
                <a:spcPts val="0"/>
              </a:spcBef>
              <a:spcAft>
                <a:spcPts val="0"/>
              </a:spcAft>
              <a:buSzPts val="15700"/>
              <a:buNone/>
              <a:defRPr sz="15700"/>
            </a:lvl6pPr>
            <a:lvl7pPr lvl="6" algn="ctr">
              <a:spcBef>
                <a:spcPts val="0"/>
              </a:spcBef>
              <a:spcAft>
                <a:spcPts val="0"/>
              </a:spcAft>
              <a:buSzPts val="15700"/>
              <a:buNone/>
              <a:defRPr sz="15700"/>
            </a:lvl7pPr>
            <a:lvl8pPr lvl="7" algn="ctr">
              <a:spcBef>
                <a:spcPts val="0"/>
              </a:spcBef>
              <a:spcAft>
                <a:spcPts val="0"/>
              </a:spcAft>
              <a:buSzPts val="15700"/>
              <a:buNone/>
              <a:defRPr sz="15700"/>
            </a:lvl8pPr>
            <a:lvl9pPr lvl="8" algn="ctr">
              <a:spcBef>
                <a:spcPts val="0"/>
              </a:spcBef>
              <a:spcAft>
                <a:spcPts val="0"/>
              </a:spcAft>
              <a:buSzPts val="15700"/>
              <a:buNone/>
              <a:defRPr sz="15700"/>
            </a:lvl9pPr>
          </a:lstStyle>
          <a:p/>
        </p:txBody>
      </p:sp>
      <p:sp>
        <p:nvSpPr>
          <p:cNvPr id="43" name="Google Shape;43;p9"/>
          <p:cNvSpPr txBox="1"/>
          <p:nvPr>
            <p:ph idx="1" type="subTitle"/>
          </p:nvPr>
        </p:nvSpPr>
        <p:spPr>
          <a:xfrm>
            <a:off x="955800" y="12139524"/>
            <a:ext cx="14562900" cy="5740800"/>
          </a:xfrm>
          <a:prstGeom prst="rect">
            <a:avLst/>
          </a:prstGeom>
        </p:spPr>
        <p:txBody>
          <a:bodyPr anchorCtr="0" anchor="t" bIns="341325" lIns="341325" spcFirstLastPara="1" rIns="341325" wrap="square" tIns="341325">
            <a:noAutofit/>
          </a:bodyPr>
          <a:lstStyle>
            <a:lvl1pPr lvl="0" algn="ctr">
              <a:lnSpc>
                <a:spcPct val="100000"/>
              </a:lnSpc>
              <a:spcBef>
                <a:spcPts val="0"/>
              </a:spcBef>
              <a:spcAft>
                <a:spcPts val="0"/>
              </a:spcAft>
              <a:buClr>
                <a:schemeClr val="dk1"/>
              </a:buClr>
              <a:buSzPts val="7800"/>
              <a:buNone/>
              <a:defRPr sz="7800">
                <a:solidFill>
                  <a:schemeClr val="dk1"/>
                </a:solidFill>
              </a:defRPr>
            </a:lvl1pPr>
            <a:lvl2pPr lvl="1" algn="ctr">
              <a:lnSpc>
                <a:spcPct val="100000"/>
              </a:lnSpc>
              <a:spcBef>
                <a:spcPts val="0"/>
              </a:spcBef>
              <a:spcAft>
                <a:spcPts val="0"/>
              </a:spcAft>
              <a:buClr>
                <a:schemeClr val="dk1"/>
              </a:buClr>
              <a:buSzPts val="7800"/>
              <a:buNone/>
              <a:defRPr sz="7800">
                <a:solidFill>
                  <a:schemeClr val="dk1"/>
                </a:solidFill>
              </a:defRPr>
            </a:lvl2pPr>
            <a:lvl3pPr lvl="2" algn="ctr">
              <a:lnSpc>
                <a:spcPct val="100000"/>
              </a:lnSpc>
              <a:spcBef>
                <a:spcPts val="0"/>
              </a:spcBef>
              <a:spcAft>
                <a:spcPts val="0"/>
              </a:spcAft>
              <a:buClr>
                <a:schemeClr val="dk1"/>
              </a:buClr>
              <a:buSzPts val="7800"/>
              <a:buNone/>
              <a:defRPr sz="7800">
                <a:solidFill>
                  <a:schemeClr val="dk1"/>
                </a:solidFill>
              </a:defRPr>
            </a:lvl3pPr>
            <a:lvl4pPr lvl="3" algn="ctr">
              <a:lnSpc>
                <a:spcPct val="100000"/>
              </a:lnSpc>
              <a:spcBef>
                <a:spcPts val="0"/>
              </a:spcBef>
              <a:spcAft>
                <a:spcPts val="0"/>
              </a:spcAft>
              <a:buClr>
                <a:schemeClr val="dk1"/>
              </a:buClr>
              <a:buSzPts val="7800"/>
              <a:buNone/>
              <a:defRPr sz="7800">
                <a:solidFill>
                  <a:schemeClr val="dk1"/>
                </a:solidFill>
              </a:defRPr>
            </a:lvl4pPr>
            <a:lvl5pPr lvl="4" algn="ctr">
              <a:lnSpc>
                <a:spcPct val="100000"/>
              </a:lnSpc>
              <a:spcBef>
                <a:spcPts val="0"/>
              </a:spcBef>
              <a:spcAft>
                <a:spcPts val="0"/>
              </a:spcAft>
              <a:buClr>
                <a:schemeClr val="dk1"/>
              </a:buClr>
              <a:buSzPts val="7800"/>
              <a:buNone/>
              <a:defRPr sz="7800">
                <a:solidFill>
                  <a:schemeClr val="dk1"/>
                </a:solidFill>
              </a:defRPr>
            </a:lvl5pPr>
            <a:lvl6pPr lvl="5" algn="ctr">
              <a:lnSpc>
                <a:spcPct val="100000"/>
              </a:lnSpc>
              <a:spcBef>
                <a:spcPts val="0"/>
              </a:spcBef>
              <a:spcAft>
                <a:spcPts val="0"/>
              </a:spcAft>
              <a:buClr>
                <a:schemeClr val="dk1"/>
              </a:buClr>
              <a:buSzPts val="7800"/>
              <a:buNone/>
              <a:defRPr sz="7800">
                <a:solidFill>
                  <a:schemeClr val="dk1"/>
                </a:solidFill>
              </a:defRPr>
            </a:lvl6pPr>
            <a:lvl7pPr lvl="6" algn="ctr">
              <a:lnSpc>
                <a:spcPct val="100000"/>
              </a:lnSpc>
              <a:spcBef>
                <a:spcPts val="0"/>
              </a:spcBef>
              <a:spcAft>
                <a:spcPts val="0"/>
              </a:spcAft>
              <a:buClr>
                <a:schemeClr val="dk1"/>
              </a:buClr>
              <a:buSzPts val="7800"/>
              <a:buNone/>
              <a:defRPr sz="7800">
                <a:solidFill>
                  <a:schemeClr val="dk1"/>
                </a:solidFill>
              </a:defRPr>
            </a:lvl7pPr>
            <a:lvl8pPr lvl="7" algn="ctr">
              <a:lnSpc>
                <a:spcPct val="100000"/>
              </a:lnSpc>
              <a:spcBef>
                <a:spcPts val="0"/>
              </a:spcBef>
              <a:spcAft>
                <a:spcPts val="0"/>
              </a:spcAft>
              <a:buClr>
                <a:schemeClr val="dk1"/>
              </a:buClr>
              <a:buSzPts val="7800"/>
              <a:buNone/>
              <a:defRPr sz="7800">
                <a:solidFill>
                  <a:schemeClr val="dk1"/>
                </a:solidFill>
              </a:defRPr>
            </a:lvl8pPr>
            <a:lvl9pPr lvl="8" algn="ctr">
              <a:lnSpc>
                <a:spcPct val="100000"/>
              </a:lnSpc>
              <a:spcBef>
                <a:spcPts val="0"/>
              </a:spcBef>
              <a:spcAft>
                <a:spcPts val="0"/>
              </a:spcAft>
              <a:buClr>
                <a:schemeClr val="dk1"/>
              </a:buClr>
              <a:buSzPts val="7800"/>
              <a:buNone/>
              <a:defRPr sz="7800">
                <a:solidFill>
                  <a:schemeClr val="dk1"/>
                </a:solidFill>
              </a:defRPr>
            </a:lvl9pPr>
          </a:lstStyle>
          <a:p/>
        </p:txBody>
      </p:sp>
      <p:sp>
        <p:nvSpPr>
          <p:cNvPr id="44" name="Google Shape;44;p9"/>
          <p:cNvSpPr txBox="1"/>
          <p:nvPr>
            <p:ph idx="2" type="body"/>
          </p:nvPr>
        </p:nvSpPr>
        <p:spPr>
          <a:xfrm>
            <a:off x="17782200" y="3089920"/>
            <a:ext cx="13813200" cy="15765900"/>
          </a:xfrm>
          <a:prstGeom prst="rect">
            <a:avLst/>
          </a:prstGeom>
        </p:spPr>
        <p:txBody>
          <a:bodyPr anchorCtr="0" anchor="ctr" bIns="341325" lIns="341325" spcFirstLastPara="1" rIns="341325" wrap="square" tIns="341325">
            <a:noAutofit/>
          </a:bodyPr>
          <a:lstStyle>
            <a:lvl1pPr indent="-654050" lvl="0" marL="457200">
              <a:spcBef>
                <a:spcPts val="0"/>
              </a:spcBef>
              <a:spcAft>
                <a:spcPts val="0"/>
              </a:spcAft>
              <a:buClr>
                <a:schemeClr val="lt1"/>
              </a:buClr>
              <a:buSzPts val="6700"/>
              <a:buChar char="●"/>
              <a:defRPr>
                <a:solidFill>
                  <a:schemeClr val="lt1"/>
                </a:solidFill>
              </a:defRPr>
            </a:lvl1pPr>
            <a:lvl2pPr indent="-558800" lvl="1" marL="914400">
              <a:spcBef>
                <a:spcPts val="6000"/>
              </a:spcBef>
              <a:spcAft>
                <a:spcPts val="0"/>
              </a:spcAft>
              <a:buClr>
                <a:schemeClr val="lt1"/>
              </a:buClr>
              <a:buSzPts val="5200"/>
              <a:buChar char="○"/>
              <a:defRPr>
                <a:solidFill>
                  <a:schemeClr val="lt1"/>
                </a:solidFill>
              </a:defRPr>
            </a:lvl2pPr>
            <a:lvl3pPr indent="-558800" lvl="2" marL="1371600">
              <a:spcBef>
                <a:spcPts val="6000"/>
              </a:spcBef>
              <a:spcAft>
                <a:spcPts val="0"/>
              </a:spcAft>
              <a:buClr>
                <a:schemeClr val="lt1"/>
              </a:buClr>
              <a:buSzPts val="5200"/>
              <a:buChar char="■"/>
              <a:defRPr>
                <a:solidFill>
                  <a:schemeClr val="lt1"/>
                </a:solidFill>
              </a:defRPr>
            </a:lvl3pPr>
            <a:lvl4pPr indent="-558800" lvl="3" marL="1828800">
              <a:spcBef>
                <a:spcPts val="6000"/>
              </a:spcBef>
              <a:spcAft>
                <a:spcPts val="0"/>
              </a:spcAft>
              <a:buClr>
                <a:schemeClr val="lt1"/>
              </a:buClr>
              <a:buSzPts val="5200"/>
              <a:buChar char="●"/>
              <a:defRPr>
                <a:solidFill>
                  <a:schemeClr val="lt1"/>
                </a:solidFill>
              </a:defRPr>
            </a:lvl4pPr>
            <a:lvl5pPr indent="-558800" lvl="4" marL="2286000">
              <a:spcBef>
                <a:spcPts val="6000"/>
              </a:spcBef>
              <a:spcAft>
                <a:spcPts val="0"/>
              </a:spcAft>
              <a:buClr>
                <a:schemeClr val="lt1"/>
              </a:buClr>
              <a:buSzPts val="5200"/>
              <a:buChar char="○"/>
              <a:defRPr>
                <a:solidFill>
                  <a:schemeClr val="lt1"/>
                </a:solidFill>
              </a:defRPr>
            </a:lvl5pPr>
            <a:lvl6pPr indent="-558800" lvl="5" marL="2743200">
              <a:spcBef>
                <a:spcPts val="6000"/>
              </a:spcBef>
              <a:spcAft>
                <a:spcPts val="0"/>
              </a:spcAft>
              <a:buClr>
                <a:schemeClr val="lt1"/>
              </a:buClr>
              <a:buSzPts val="5200"/>
              <a:buChar char="■"/>
              <a:defRPr>
                <a:solidFill>
                  <a:schemeClr val="lt1"/>
                </a:solidFill>
              </a:defRPr>
            </a:lvl6pPr>
            <a:lvl7pPr indent="-558800" lvl="6" marL="3200400">
              <a:spcBef>
                <a:spcPts val="6000"/>
              </a:spcBef>
              <a:spcAft>
                <a:spcPts val="0"/>
              </a:spcAft>
              <a:buClr>
                <a:schemeClr val="lt1"/>
              </a:buClr>
              <a:buSzPts val="5200"/>
              <a:buChar char="●"/>
              <a:defRPr>
                <a:solidFill>
                  <a:schemeClr val="lt1"/>
                </a:solidFill>
              </a:defRPr>
            </a:lvl7pPr>
            <a:lvl8pPr indent="-558800" lvl="7" marL="3657600">
              <a:spcBef>
                <a:spcPts val="6000"/>
              </a:spcBef>
              <a:spcAft>
                <a:spcPts val="0"/>
              </a:spcAft>
              <a:buClr>
                <a:schemeClr val="lt1"/>
              </a:buClr>
              <a:buSzPts val="5200"/>
              <a:buChar char="○"/>
              <a:defRPr>
                <a:solidFill>
                  <a:schemeClr val="lt1"/>
                </a:solidFill>
              </a:defRPr>
            </a:lvl8pPr>
            <a:lvl9pPr indent="-558800" lvl="8" marL="4114800">
              <a:spcBef>
                <a:spcPts val="6000"/>
              </a:spcBef>
              <a:spcAft>
                <a:spcPts val="6000"/>
              </a:spcAft>
              <a:buClr>
                <a:schemeClr val="lt1"/>
              </a:buClr>
              <a:buSzPts val="5200"/>
              <a:buChar char="■"/>
              <a:defRPr>
                <a:solidFill>
                  <a:schemeClr val="lt1"/>
                </a:solidFill>
              </a:defRPr>
            </a:lvl9pPr>
          </a:lstStyle>
          <a:p/>
        </p:txBody>
      </p:sp>
      <p:sp>
        <p:nvSpPr>
          <p:cNvPr id="45" name="Google Shape;45;p9"/>
          <p:cNvSpPr txBox="1"/>
          <p:nvPr>
            <p:ph idx="12" type="sldNum"/>
          </p:nvPr>
        </p:nvSpPr>
        <p:spPr>
          <a:xfrm>
            <a:off x="30564900" y="19972307"/>
            <a:ext cx="1975500" cy="1679400"/>
          </a:xfrm>
          <a:prstGeom prst="rect">
            <a:avLst/>
          </a:prstGeom>
        </p:spPr>
        <p:txBody>
          <a:bodyPr anchorCtr="0" anchor="ctr" bIns="341325" lIns="341325" spcFirstLastPara="1" rIns="341325" wrap="square" tIns="3413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1122120" y="18050453"/>
            <a:ext cx="21595500" cy="2581800"/>
          </a:xfrm>
          <a:prstGeom prst="rect">
            <a:avLst/>
          </a:prstGeom>
        </p:spPr>
        <p:txBody>
          <a:bodyPr anchorCtr="0" anchor="ctr" bIns="341325" lIns="341325" spcFirstLastPara="1" rIns="341325" wrap="square" tIns="341325">
            <a:noAutofit/>
          </a:bodyPr>
          <a:lstStyle>
            <a:lvl1pPr indent="-228600" lvl="0" marL="457200">
              <a:lnSpc>
                <a:spcPct val="100000"/>
              </a:lnSpc>
              <a:spcBef>
                <a:spcPts val="0"/>
              </a:spcBef>
              <a:spcAft>
                <a:spcPts val="0"/>
              </a:spcAft>
              <a:buClr>
                <a:schemeClr val="dk1"/>
              </a:buClr>
              <a:buSzPts val="7800"/>
              <a:buFont typeface="Oswald"/>
              <a:buNone/>
              <a:defRPr sz="78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30564900" y="19972307"/>
            <a:ext cx="1975500" cy="1679400"/>
          </a:xfrm>
          <a:prstGeom prst="rect">
            <a:avLst/>
          </a:prstGeom>
        </p:spPr>
        <p:txBody>
          <a:bodyPr anchorCtr="0" anchor="ctr" bIns="341325" lIns="341325" spcFirstLastPara="1" rIns="341325" wrap="square" tIns="3413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22120" y="1898773"/>
            <a:ext cx="30674400" cy="2443500"/>
          </a:xfrm>
          <a:prstGeom prst="rect">
            <a:avLst/>
          </a:prstGeom>
          <a:noFill/>
          <a:ln>
            <a:noFill/>
          </a:ln>
        </p:spPr>
        <p:txBody>
          <a:bodyPr anchorCtr="0" anchor="t" bIns="341325" lIns="341325" spcFirstLastPara="1" rIns="341325" wrap="square" tIns="341325">
            <a:noAutofit/>
          </a:bodyPr>
          <a:lstStyle>
            <a:lvl1pPr lvl="0">
              <a:spcBef>
                <a:spcPts val="0"/>
              </a:spcBef>
              <a:spcAft>
                <a:spcPts val="0"/>
              </a:spcAft>
              <a:buClr>
                <a:schemeClr val="dk1"/>
              </a:buClr>
              <a:buSzPts val="11200"/>
              <a:buFont typeface="Oswald"/>
              <a:buNone/>
              <a:defRPr sz="11200">
                <a:solidFill>
                  <a:schemeClr val="dk1"/>
                </a:solidFill>
                <a:latin typeface="Oswald"/>
                <a:ea typeface="Oswald"/>
                <a:cs typeface="Oswald"/>
                <a:sym typeface="Oswald"/>
              </a:defRPr>
            </a:lvl1pPr>
            <a:lvl2pPr lvl="1">
              <a:spcBef>
                <a:spcPts val="0"/>
              </a:spcBef>
              <a:spcAft>
                <a:spcPts val="0"/>
              </a:spcAft>
              <a:buClr>
                <a:schemeClr val="dk1"/>
              </a:buClr>
              <a:buSzPts val="11200"/>
              <a:buFont typeface="Oswald"/>
              <a:buNone/>
              <a:defRPr sz="11200">
                <a:solidFill>
                  <a:schemeClr val="dk1"/>
                </a:solidFill>
                <a:latin typeface="Oswald"/>
                <a:ea typeface="Oswald"/>
                <a:cs typeface="Oswald"/>
                <a:sym typeface="Oswald"/>
              </a:defRPr>
            </a:lvl2pPr>
            <a:lvl3pPr lvl="2">
              <a:spcBef>
                <a:spcPts val="0"/>
              </a:spcBef>
              <a:spcAft>
                <a:spcPts val="0"/>
              </a:spcAft>
              <a:buClr>
                <a:schemeClr val="dk1"/>
              </a:buClr>
              <a:buSzPts val="11200"/>
              <a:buFont typeface="Oswald"/>
              <a:buNone/>
              <a:defRPr sz="11200">
                <a:solidFill>
                  <a:schemeClr val="dk1"/>
                </a:solidFill>
                <a:latin typeface="Oswald"/>
                <a:ea typeface="Oswald"/>
                <a:cs typeface="Oswald"/>
                <a:sym typeface="Oswald"/>
              </a:defRPr>
            </a:lvl3pPr>
            <a:lvl4pPr lvl="3">
              <a:spcBef>
                <a:spcPts val="0"/>
              </a:spcBef>
              <a:spcAft>
                <a:spcPts val="0"/>
              </a:spcAft>
              <a:buClr>
                <a:schemeClr val="dk1"/>
              </a:buClr>
              <a:buSzPts val="11200"/>
              <a:buFont typeface="Oswald"/>
              <a:buNone/>
              <a:defRPr sz="11200">
                <a:solidFill>
                  <a:schemeClr val="dk1"/>
                </a:solidFill>
                <a:latin typeface="Oswald"/>
                <a:ea typeface="Oswald"/>
                <a:cs typeface="Oswald"/>
                <a:sym typeface="Oswald"/>
              </a:defRPr>
            </a:lvl4pPr>
            <a:lvl5pPr lvl="4">
              <a:spcBef>
                <a:spcPts val="0"/>
              </a:spcBef>
              <a:spcAft>
                <a:spcPts val="0"/>
              </a:spcAft>
              <a:buClr>
                <a:schemeClr val="dk1"/>
              </a:buClr>
              <a:buSzPts val="11200"/>
              <a:buFont typeface="Oswald"/>
              <a:buNone/>
              <a:defRPr sz="11200">
                <a:solidFill>
                  <a:schemeClr val="dk1"/>
                </a:solidFill>
                <a:latin typeface="Oswald"/>
                <a:ea typeface="Oswald"/>
                <a:cs typeface="Oswald"/>
                <a:sym typeface="Oswald"/>
              </a:defRPr>
            </a:lvl5pPr>
            <a:lvl6pPr lvl="5">
              <a:spcBef>
                <a:spcPts val="0"/>
              </a:spcBef>
              <a:spcAft>
                <a:spcPts val="0"/>
              </a:spcAft>
              <a:buClr>
                <a:schemeClr val="dk1"/>
              </a:buClr>
              <a:buSzPts val="11200"/>
              <a:buFont typeface="Oswald"/>
              <a:buNone/>
              <a:defRPr sz="11200">
                <a:solidFill>
                  <a:schemeClr val="dk1"/>
                </a:solidFill>
                <a:latin typeface="Oswald"/>
                <a:ea typeface="Oswald"/>
                <a:cs typeface="Oswald"/>
                <a:sym typeface="Oswald"/>
              </a:defRPr>
            </a:lvl6pPr>
            <a:lvl7pPr lvl="6">
              <a:spcBef>
                <a:spcPts val="0"/>
              </a:spcBef>
              <a:spcAft>
                <a:spcPts val="0"/>
              </a:spcAft>
              <a:buClr>
                <a:schemeClr val="dk1"/>
              </a:buClr>
              <a:buSzPts val="11200"/>
              <a:buFont typeface="Oswald"/>
              <a:buNone/>
              <a:defRPr sz="11200">
                <a:solidFill>
                  <a:schemeClr val="dk1"/>
                </a:solidFill>
                <a:latin typeface="Oswald"/>
                <a:ea typeface="Oswald"/>
                <a:cs typeface="Oswald"/>
                <a:sym typeface="Oswald"/>
              </a:defRPr>
            </a:lvl7pPr>
            <a:lvl8pPr lvl="7">
              <a:spcBef>
                <a:spcPts val="0"/>
              </a:spcBef>
              <a:spcAft>
                <a:spcPts val="0"/>
              </a:spcAft>
              <a:buClr>
                <a:schemeClr val="dk1"/>
              </a:buClr>
              <a:buSzPts val="11200"/>
              <a:buFont typeface="Oswald"/>
              <a:buNone/>
              <a:defRPr sz="11200">
                <a:solidFill>
                  <a:schemeClr val="dk1"/>
                </a:solidFill>
                <a:latin typeface="Oswald"/>
                <a:ea typeface="Oswald"/>
                <a:cs typeface="Oswald"/>
                <a:sym typeface="Oswald"/>
              </a:defRPr>
            </a:lvl8pPr>
            <a:lvl9pPr lvl="8">
              <a:spcBef>
                <a:spcPts val="0"/>
              </a:spcBef>
              <a:spcAft>
                <a:spcPts val="0"/>
              </a:spcAft>
              <a:buClr>
                <a:schemeClr val="dk1"/>
              </a:buClr>
              <a:buSzPts val="11200"/>
              <a:buFont typeface="Oswald"/>
              <a:buNone/>
              <a:defRPr sz="112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1122120" y="4917227"/>
            <a:ext cx="30674400" cy="14576700"/>
          </a:xfrm>
          <a:prstGeom prst="rect">
            <a:avLst/>
          </a:prstGeom>
          <a:noFill/>
          <a:ln>
            <a:noFill/>
          </a:ln>
        </p:spPr>
        <p:txBody>
          <a:bodyPr anchorCtr="0" anchor="t" bIns="341325" lIns="341325" spcFirstLastPara="1" rIns="341325" wrap="square" tIns="341325">
            <a:noAutofit/>
          </a:bodyPr>
          <a:lstStyle>
            <a:lvl1pPr indent="-654050" lvl="0" marL="457200">
              <a:lnSpc>
                <a:spcPct val="115000"/>
              </a:lnSpc>
              <a:spcBef>
                <a:spcPts val="0"/>
              </a:spcBef>
              <a:spcAft>
                <a:spcPts val="0"/>
              </a:spcAft>
              <a:buClr>
                <a:schemeClr val="accent3"/>
              </a:buClr>
              <a:buSzPts val="6700"/>
              <a:buFont typeface="Average"/>
              <a:buChar char="●"/>
              <a:defRPr sz="6700">
                <a:solidFill>
                  <a:schemeClr val="accent3"/>
                </a:solidFill>
                <a:latin typeface="Average"/>
                <a:ea typeface="Average"/>
                <a:cs typeface="Average"/>
                <a:sym typeface="Average"/>
              </a:defRPr>
            </a:lvl1pPr>
            <a:lvl2pPr indent="-558800" lvl="1" marL="914400">
              <a:lnSpc>
                <a:spcPct val="115000"/>
              </a:lnSpc>
              <a:spcBef>
                <a:spcPts val="6000"/>
              </a:spcBef>
              <a:spcAft>
                <a:spcPts val="0"/>
              </a:spcAft>
              <a:buClr>
                <a:schemeClr val="accent3"/>
              </a:buClr>
              <a:buSzPts val="5200"/>
              <a:buFont typeface="Average"/>
              <a:buChar char="○"/>
              <a:defRPr sz="5200">
                <a:solidFill>
                  <a:schemeClr val="accent3"/>
                </a:solidFill>
                <a:latin typeface="Average"/>
                <a:ea typeface="Average"/>
                <a:cs typeface="Average"/>
                <a:sym typeface="Average"/>
              </a:defRPr>
            </a:lvl2pPr>
            <a:lvl3pPr indent="-558800" lvl="2" marL="1371600">
              <a:lnSpc>
                <a:spcPct val="115000"/>
              </a:lnSpc>
              <a:spcBef>
                <a:spcPts val="6000"/>
              </a:spcBef>
              <a:spcAft>
                <a:spcPts val="0"/>
              </a:spcAft>
              <a:buClr>
                <a:schemeClr val="accent3"/>
              </a:buClr>
              <a:buSzPts val="5200"/>
              <a:buFont typeface="Average"/>
              <a:buChar char="■"/>
              <a:defRPr sz="5200">
                <a:solidFill>
                  <a:schemeClr val="accent3"/>
                </a:solidFill>
                <a:latin typeface="Average"/>
                <a:ea typeface="Average"/>
                <a:cs typeface="Average"/>
                <a:sym typeface="Average"/>
              </a:defRPr>
            </a:lvl3pPr>
            <a:lvl4pPr indent="-558800" lvl="3" marL="1828800">
              <a:lnSpc>
                <a:spcPct val="115000"/>
              </a:lnSpc>
              <a:spcBef>
                <a:spcPts val="6000"/>
              </a:spcBef>
              <a:spcAft>
                <a:spcPts val="0"/>
              </a:spcAft>
              <a:buClr>
                <a:schemeClr val="accent3"/>
              </a:buClr>
              <a:buSzPts val="5200"/>
              <a:buFont typeface="Average"/>
              <a:buChar char="●"/>
              <a:defRPr sz="5200">
                <a:solidFill>
                  <a:schemeClr val="accent3"/>
                </a:solidFill>
                <a:latin typeface="Average"/>
                <a:ea typeface="Average"/>
                <a:cs typeface="Average"/>
                <a:sym typeface="Average"/>
              </a:defRPr>
            </a:lvl4pPr>
            <a:lvl5pPr indent="-558800" lvl="4" marL="2286000">
              <a:lnSpc>
                <a:spcPct val="115000"/>
              </a:lnSpc>
              <a:spcBef>
                <a:spcPts val="6000"/>
              </a:spcBef>
              <a:spcAft>
                <a:spcPts val="0"/>
              </a:spcAft>
              <a:buClr>
                <a:schemeClr val="accent3"/>
              </a:buClr>
              <a:buSzPts val="5200"/>
              <a:buFont typeface="Average"/>
              <a:buChar char="○"/>
              <a:defRPr sz="5200">
                <a:solidFill>
                  <a:schemeClr val="accent3"/>
                </a:solidFill>
                <a:latin typeface="Average"/>
                <a:ea typeface="Average"/>
                <a:cs typeface="Average"/>
                <a:sym typeface="Average"/>
              </a:defRPr>
            </a:lvl5pPr>
            <a:lvl6pPr indent="-558800" lvl="5" marL="2743200">
              <a:lnSpc>
                <a:spcPct val="115000"/>
              </a:lnSpc>
              <a:spcBef>
                <a:spcPts val="6000"/>
              </a:spcBef>
              <a:spcAft>
                <a:spcPts val="0"/>
              </a:spcAft>
              <a:buClr>
                <a:schemeClr val="accent3"/>
              </a:buClr>
              <a:buSzPts val="5200"/>
              <a:buFont typeface="Average"/>
              <a:buChar char="■"/>
              <a:defRPr sz="5200">
                <a:solidFill>
                  <a:schemeClr val="accent3"/>
                </a:solidFill>
                <a:latin typeface="Average"/>
                <a:ea typeface="Average"/>
                <a:cs typeface="Average"/>
                <a:sym typeface="Average"/>
              </a:defRPr>
            </a:lvl6pPr>
            <a:lvl7pPr indent="-558800" lvl="6" marL="3200400">
              <a:lnSpc>
                <a:spcPct val="115000"/>
              </a:lnSpc>
              <a:spcBef>
                <a:spcPts val="6000"/>
              </a:spcBef>
              <a:spcAft>
                <a:spcPts val="0"/>
              </a:spcAft>
              <a:buClr>
                <a:schemeClr val="accent3"/>
              </a:buClr>
              <a:buSzPts val="5200"/>
              <a:buFont typeface="Average"/>
              <a:buChar char="●"/>
              <a:defRPr sz="5200">
                <a:solidFill>
                  <a:schemeClr val="accent3"/>
                </a:solidFill>
                <a:latin typeface="Average"/>
                <a:ea typeface="Average"/>
                <a:cs typeface="Average"/>
                <a:sym typeface="Average"/>
              </a:defRPr>
            </a:lvl7pPr>
            <a:lvl8pPr indent="-558800" lvl="7" marL="3657600">
              <a:lnSpc>
                <a:spcPct val="115000"/>
              </a:lnSpc>
              <a:spcBef>
                <a:spcPts val="6000"/>
              </a:spcBef>
              <a:spcAft>
                <a:spcPts val="0"/>
              </a:spcAft>
              <a:buClr>
                <a:schemeClr val="accent3"/>
              </a:buClr>
              <a:buSzPts val="5200"/>
              <a:buFont typeface="Average"/>
              <a:buChar char="○"/>
              <a:defRPr sz="5200">
                <a:solidFill>
                  <a:schemeClr val="accent3"/>
                </a:solidFill>
                <a:latin typeface="Average"/>
                <a:ea typeface="Average"/>
                <a:cs typeface="Average"/>
                <a:sym typeface="Average"/>
              </a:defRPr>
            </a:lvl8pPr>
            <a:lvl9pPr indent="-558800" lvl="8" marL="4114800">
              <a:lnSpc>
                <a:spcPct val="115000"/>
              </a:lnSpc>
              <a:spcBef>
                <a:spcPts val="6000"/>
              </a:spcBef>
              <a:spcAft>
                <a:spcPts val="6000"/>
              </a:spcAft>
              <a:buClr>
                <a:schemeClr val="accent3"/>
              </a:buClr>
              <a:buSzPts val="5200"/>
              <a:buFont typeface="Average"/>
              <a:buChar char="■"/>
              <a:defRPr sz="5200">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30564900" y="19972307"/>
            <a:ext cx="1975500" cy="1679400"/>
          </a:xfrm>
          <a:prstGeom prst="rect">
            <a:avLst/>
          </a:prstGeom>
          <a:noFill/>
          <a:ln>
            <a:noFill/>
          </a:ln>
        </p:spPr>
        <p:txBody>
          <a:bodyPr anchorCtr="0" anchor="ctr" bIns="341325" lIns="341325" spcFirstLastPara="1" rIns="341325" wrap="square" tIns="341325">
            <a:noAutofit/>
          </a:bodyPr>
          <a:lstStyle>
            <a:lvl1pPr lvl="0" algn="r">
              <a:buNone/>
              <a:defRPr sz="3700">
                <a:solidFill>
                  <a:schemeClr val="accent3"/>
                </a:solidFill>
                <a:latin typeface="Average"/>
                <a:ea typeface="Average"/>
                <a:cs typeface="Average"/>
                <a:sym typeface="Average"/>
              </a:defRPr>
            </a:lvl1pPr>
            <a:lvl2pPr lvl="1" algn="r">
              <a:buNone/>
              <a:defRPr sz="3700">
                <a:solidFill>
                  <a:schemeClr val="accent3"/>
                </a:solidFill>
                <a:latin typeface="Average"/>
                <a:ea typeface="Average"/>
                <a:cs typeface="Average"/>
                <a:sym typeface="Average"/>
              </a:defRPr>
            </a:lvl2pPr>
            <a:lvl3pPr lvl="2" algn="r">
              <a:buNone/>
              <a:defRPr sz="3700">
                <a:solidFill>
                  <a:schemeClr val="accent3"/>
                </a:solidFill>
                <a:latin typeface="Average"/>
                <a:ea typeface="Average"/>
                <a:cs typeface="Average"/>
                <a:sym typeface="Average"/>
              </a:defRPr>
            </a:lvl3pPr>
            <a:lvl4pPr lvl="3" algn="r">
              <a:buNone/>
              <a:defRPr sz="3700">
                <a:solidFill>
                  <a:schemeClr val="accent3"/>
                </a:solidFill>
                <a:latin typeface="Average"/>
                <a:ea typeface="Average"/>
                <a:cs typeface="Average"/>
                <a:sym typeface="Average"/>
              </a:defRPr>
            </a:lvl4pPr>
            <a:lvl5pPr lvl="4" algn="r">
              <a:buNone/>
              <a:defRPr sz="3700">
                <a:solidFill>
                  <a:schemeClr val="accent3"/>
                </a:solidFill>
                <a:latin typeface="Average"/>
                <a:ea typeface="Average"/>
                <a:cs typeface="Average"/>
                <a:sym typeface="Average"/>
              </a:defRPr>
            </a:lvl5pPr>
            <a:lvl6pPr lvl="5" algn="r">
              <a:buNone/>
              <a:defRPr sz="3700">
                <a:solidFill>
                  <a:schemeClr val="accent3"/>
                </a:solidFill>
                <a:latin typeface="Average"/>
                <a:ea typeface="Average"/>
                <a:cs typeface="Average"/>
                <a:sym typeface="Average"/>
              </a:defRPr>
            </a:lvl6pPr>
            <a:lvl7pPr lvl="6" algn="r">
              <a:buNone/>
              <a:defRPr sz="3700">
                <a:solidFill>
                  <a:schemeClr val="accent3"/>
                </a:solidFill>
                <a:latin typeface="Average"/>
                <a:ea typeface="Average"/>
                <a:cs typeface="Average"/>
                <a:sym typeface="Average"/>
              </a:defRPr>
            </a:lvl7pPr>
            <a:lvl8pPr lvl="7" algn="r">
              <a:buNone/>
              <a:defRPr sz="3700">
                <a:solidFill>
                  <a:schemeClr val="accent3"/>
                </a:solidFill>
                <a:latin typeface="Average"/>
                <a:ea typeface="Average"/>
                <a:cs typeface="Average"/>
                <a:sym typeface="Average"/>
              </a:defRPr>
            </a:lvl8pPr>
            <a:lvl9pPr lvl="8" algn="r">
              <a:buNone/>
              <a:defRPr sz="37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rive.google.com/file/d/1JEwSERCOBVniOGiOppyBhkyBCPvKSlew/view" TargetMode="Externa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5.png"/><Relationship Id="rId13" Type="http://schemas.openxmlformats.org/officeDocument/2006/relationships/image" Target="../media/image3.png"/><Relationship Id="rId12" Type="http://schemas.openxmlformats.org/officeDocument/2006/relationships/image" Target="../media/image5.png"/><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9.png"/><Relationship Id="rId15" Type="http://schemas.openxmlformats.org/officeDocument/2006/relationships/image" Target="../media/image10.png"/><Relationship Id="rId14" Type="http://schemas.openxmlformats.org/officeDocument/2006/relationships/image" Target="../media/image19.jpg"/><Relationship Id="rId5" Type="http://schemas.openxmlformats.org/officeDocument/2006/relationships/image" Target="../media/image11.png"/><Relationship Id="rId6" Type="http://schemas.openxmlformats.org/officeDocument/2006/relationships/image" Target="../media/image21.png"/><Relationship Id="rId7" Type="http://schemas.openxmlformats.org/officeDocument/2006/relationships/image" Target="../media/image17.png"/><Relationship Id="rId8"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0.jpg"/><Relationship Id="rId4" Type="http://schemas.openxmlformats.org/officeDocument/2006/relationships/image" Target="../media/image19.jp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hyperlink" Target="https://www.seeedstudio.com/ATX-breakout-board-bench-power-supply.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75CDE3"/>
            </a:gs>
            <a:gs pos="100000">
              <a:srgbClr val="FFFFFF"/>
            </a:gs>
          </a:gsLst>
          <a:lin ang="5400012" scaled="0"/>
        </a:gra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2416527" y="4227413"/>
            <a:ext cx="28085400" cy="7381800"/>
          </a:xfrm>
          <a:prstGeom prst="rect">
            <a:avLst/>
          </a:prstGeom>
        </p:spPr>
        <p:txBody>
          <a:bodyPr anchorCtr="0" anchor="b" bIns="341325" lIns="341325" spcFirstLastPara="1" rIns="341325" wrap="square" tIns="341325">
            <a:noAutofit/>
          </a:bodyPr>
          <a:lstStyle/>
          <a:p>
            <a:pPr indent="0" lvl="0" marL="0" rtl="0" algn="ctr">
              <a:spcBef>
                <a:spcPts val="0"/>
              </a:spcBef>
              <a:spcAft>
                <a:spcPts val="0"/>
              </a:spcAft>
              <a:buNone/>
            </a:pPr>
            <a:r>
              <a:rPr lang="en"/>
              <a:t>OTIS Mission Results</a:t>
            </a:r>
            <a:endParaRPr/>
          </a:p>
        </p:txBody>
      </p:sp>
      <p:sp>
        <p:nvSpPr>
          <p:cNvPr id="60" name="Google Shape;60;p13"/>
          <p:cNvSpPr txBox="1"/>
          <p:nvPr>
            <p:ph idx="1" type="subTitle"/>
          </p:nvPr>
        </p:nvSpPr>
        <p:spPr>
          <a:xfrm>
            <a:off x="2416500" y="13546137"/>
            <a:ext cx="28085400" cy="3381900"/>
          </a:xfrm>
          <a:prstGeom prst="rect">
            <a:avLst/>
          </a:prstGeom>
        </p:spPr>
        <p:txBody>
          <a:bodyPr anchorCtr="0" anchor="t" bIns="341325" lIns="341325" spcFirstLastPara="1" rIns="341325" wrap="square" tIns="341325">
            <a:noAutofit/>
          </a:bodyPr>
          <a:lstStyle/>
          <a:p>
            <a:pPr indent="0" lvl="0" marL="0" rtl="0" algn="ctr">
              <a:spcBef>
                <a:spcPts val="0"/>
              </a:spcBef>
              <a:spcAft>
                <a:spcPts val="0"/>
              </a:spcAft>
              <a:buNone/>
            </a:pPr>
            <a:r>
              <a:rPr lang="en"/>
              <a:t>Mitch, Chacko, Sravani, Roberto, Jacob</a:t>
            </a:r>
            <a:endParaRPr/>
          </a:p>
          <a:p>
            <a:pPr indent="0" lvl="0" marL="0" rtl="0" algn="ctr">
              <a:spcBef>
                <a:spcPts val="0"/>
              </a:spcBef>
              <a:spcAft>
                <a:spcPts val="0"/>
              </a:spcAft>
              <a:buNone/>
            </a:pPr>
            <a:r>
              <a:rPr lang="en"/>
              <a:t>BWSI Build a Cubes</a:t>
            </a:r>
            <a:r>
              <a:rPr lang="en"/>
              <a:t>at 2019</a:t>
            </a:r>
            <a:endParaRPr/>
          </a:p>
        </p:txBody>
      </p:sp>
      <p:pic>
        <p:nvPicPr>
          <p:cNvPr id="61" name="Google Shape;61;p13" title="BWSI-OTIS.mp4">
            <a:hlinkClick r:id="rId3"/>
          </p:cNvPr>
          <p:cNvPicPr preferRelativeResize="0"/>
          <p:nvPr/>
        </p:nvPicPr>
        <p:blipFill>
          <a:blip r:embed="rId4">
            <a:alphaModFix/>
          </a:blip>
          <a:stretch>
            <a:fillRect/>
          </a:stretch>
        </p:blipFill>
        <p:spPr>
          <a:xfrm>
            <a:off x="152400" y="17080437"/>
            <a:ext cx="4572000" cy="3429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2"/>
          <p:cNvSpPr txBox="1"/>
          <p:nvPr>
            <p:ph type="title"/>
          </p:nvPr>
        </p:nvSpPr>
        <p:spPr>
          <a:xfrm>
            <a:off x="1122120" y="1898773"/>
            <a:ext cx="30674400" cy="2443500"/>
          </a:xfrm>
          <a:prstGeom prst="rect">
            <a:avLst/>
          </a:prstGeom>
        </p:spPr>
        <p:txBody>
          <a:bodyPr anchorCtr="0" anchor="t" bIns="341325" lIns="341325" spcFirstLastPara="1" rIns="341325" wrap="square" tIns="341325">
            <a:noAutofit/>
          </a:bodyPr>
          <a:lstStyle/>
          <a:p>
            <a:pPr indent="0" lvl="0" marL="0" rtl="0" algn="l">
              <a:spcBef>
                <a:spcPts val="0"/>
              </a:spcBef>
              <a:spcAft>
                <a:spcPts val="0"/>
              </a:spcAft>
              <a:buNone/>
            </a:pPr>
            <a:r>
              <a:rPr lang="en"/>
              <a:t>Data Acquired</a:t>
            </a:r>
            <a:endParaRPr/>
          </a:p>
        </p:txBody>
      </p:sp>
      <p:sp>
        <p:nvSpPr>
          <p:cNvPr id="183" name="Google Shape;183;p22"/>
          <p:cNvSpPr txBox="1"/>
          <p:nvPr>
            <p:ph idx="1" type="body"/>
          </p:nvPr>
        </p:nvSpPr>
        <p:spPr>
          <a:xfrm>
            <a:off x="1122120" y="4917227"/>
            <a:ext cx="30674400" cy="14576700"/>
          </a:xfrm>
          <a:prstGeom prst="rect">
            <a:avLst/>
          </a:prstGeom>
        </p:spPr>
        <p:txBody>
          <a:bodyPr anchorCtr="0" anchor="t" bIns="341325" lIns="341325" spcFirstLastPara="1" rIns="341325" wrap="square" tIns="341325">
            <a:noAutofit/>
          </a:bodyPr>
          <a:lstStyle/>
          <a:p>
            <a:pPr indent="0" lvl="0" marL="0" rtl="0" algn="l">
              <a:spcBef>
                <a:spcPts val="0"/>
              </a:spcBef>
              <a:spcAft>
                <a:spcPts val="60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3"/>
          <p:cNvSpPr txBox="1"/>
          <p:nvPr>
            <p:ph type="title"/>
          </p:nvPr>
        </p:nvSpPr>
        <p:spPr>
          <a:xfrm>
            <a:off x="1122120" y="1898773"/>
            <a:ext cx="30674400" cy="2443500"/>
          </a:xfrm>
          <a:prstGeom prst="rect">
            <a:avLst/>
          </a:prstGeom>
        </p:spPr>
        <p:txBody>
          <a:bodyPr anchorCtr="0" anchor="t" bIns="341325" lIns="341325" spcFirstLastPara="1" rIns="341325" wrap="square" tIns="341325">
            <a:noAutofit/>
          </a:bodyPr>
          <a:lstStyle/>
          <a:p>
            <a:pPr indent="0" lvl="0" marL="0" rtl="0" algn="l">
              <a:spcBef>
                <a:spcPts val="0"/>
              </a:spcBef>
              <a:spcAft>
                <a:spcPts val="0"/>
              </a:spcAft>
              <a:buNone/>
            </a:pPr>
            <a:r>
              <a:rPr lang="en"/>
              <a:t>Budgets (weight)</a:t>
            </a:r>
            <a:endParaRPr/>
          </a:p>
        </p:txBody>
      </p:sp>
      <p:sp>
        <p:nvSpPr>
          <p:cNvPr id="189" name="Google Shape;189;p23"/>
          <p:cNvSpPr txBox="1"/>
          <p:nvPr>
            <p:ph idx="1" type="body"/>
          </p:nvPr>
        </p:nvSpPr>
        <p:spPr>
          <a:xfrm>
            <a:off x="1122120" y="4917227"/>
            <a:ext cx="30674400" cy="14576700"/>
          </a:xfrm>
          <a:prstGeom prst="rect">
            <a:avLst/>
          </a:prstGeom>
        </p:spPr>
        <p:txBody>
          <a:bodyPr anchorCtr="0" anchor="t" bIns="341325" lIns="341325" spcFirstLastPara="1" rIns="341325" wrap="square" tIns="341325">
            <a:noAutofit/>
          </a:bodyPr>
          <a:lstStyle/>
          <a:p>
            <a:pPr indent="0" lvl="0" marL="0" rtl="0" algn="l">
              <a:spcBef>
                <a:spcPts val="0"/>
              </a:spcBef>
              <a:spcAft>
                <a:spcPts val="60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4"/>
          <p:cNvSpPr txBox="1"/>
          <p:nvPr>
            <p:ph type="title"/>
          </p:nvPr>
        </p:nvSpPr>
        <p:spPr>
          <a:xfrm>
            <a:off x="1122120" y="1898773"/>
            <a:ext cx="30674400" cy="2443500"/>
          </a:xfrm>
          <a:prstGeom prst="rect">
            <a:avLst/>
          </a:prstGeom>
        </p:spPr>
        <p:txBody>
          <a:bodyPr anchorCtr="0" anchor="t" bIns="341325" lIns="341325" spcFirstLastPara="1" rIns="341325" wrap="square" tIns="341325">
            <a:noAutofit/>
          </a:bodyPr>
          <a:lstStyle/>
          <a:p>
            <a:pPr indent="0" lvl="0" marL="0" rtl="0" algn="l">
              <a:spcBef>
                <a:spcPts val="0"/>
              </a:spcBef>
              <a:spcAft>
                <a:spcPts val="0"/>
              </a:spcAft>
              <a:buNone/>
            </a:pPr>
            <a:r>
              <a:rPr lang="en"/>
              <a:t>Budgets (power)</a:t>
            </a:r>
            <a:endParaRPr/>
          </a:p>
        </p:txBody>
      </p:sp>
      <p:sp>
        <p:nvSpPr>
          <p:cNvPr id="195" name="Google Shape;195;p24"/>
          <p:cNvSpPr txBox="1"/>
          <p:nvPr>
            <p:ph idx="1" type="body"/>
          </p:nvPr>
        </p:nvSpPr>
        <p:spPr>
          <a:xfrm>
            <a:off x="1122120" y="4917227"/>
            <a:ext cx="30674400" cy="14576700"/>
          </a:xfrm>
          <a:prstGeom prst="rect">
            <a:avLst/>
          </a:prstGeom>
        </p:spPr>
        <p:txBody>
          <a:bodyPr anchorCtr="0" anchor="t" bIns="341325" lIns="341325" spcFirstLastPara="1" rIns="341325" wrap="square" tIns="341325">
            <a:noAutofit/>
          </a:bodyPr>
          <a:lstStyle/>
          <a:p>
            <a:pPr indent="0" lvl="0" marL="0" rtl="0" algn="l">
              <a:spcBef>
                <a:spcPts val="0"/>
              </a:spcBef>
              <a:spcAft>
                <a:spcPts val="60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1122120" y="1898773"/>
            <a:ext cx="30674400" cy="2443500"/>
          </a:xfrm>
          <a:prstGeom prst="rect">
            <a:avLst/>
          </a:prstGeom>
        </p:spPr>
        <p:txBody>
          <a:bodyPr anchorCtr="0" anchor="t" bIns="341325" lIns="341325" spcFirstLastPara="1" rIns="341325" wrap="square" tIns="341325">
            <a:noAutofit/>
          </a:bodyPr>
          <a:lstStyle/>
          <a:p>
            <a:pPr indent="0" lvl="0" marL="0" rtl="0" algn="l">
              <a:spcBef>
                <a:spcPts val="0"/>
              </a:spcBef>
              <a:spcAft>
                <a:spcPts val="0"/>
              </a:spcAft>
              <a:buNone/>
            </a:pPr>
            <a:r>
              <a:rPr lang="en"/>
              <a:t>Budgets (link)</a:t>
            </a:r>
            <a:endParaRPr/>
          </a:p>
        </p:txBody>
      </p:sp>
      <p:sp>
        <p:nvSpPr>
          <p:cNvPr id="201" name="Google Shape;201;p25"/>
          <p:cNvSpPr txBox="1"/>
          <p:nvPr>
            <p:ph idx="1" type="body"/>
          </p:nvPr>
        </p:nvSpPr>
        <p:spPr>
          <a:xfrm>
            <a:off x="1122120" y="4917227"/>
            <a:ext cx="30674400" cy="14576700"/>
          </a:xfrm>
          <a:prstGeom prst="rect">
            <a:avLst/>
          </a:prstGeom>
        </p:spPr>
        <p:txBody>
          <a:bodyPr anchorCtr="0" anchor="t" bIns="341325" lIns="341325" spcFirstLastPara="1" rIns="341325" wrap="square" tIns="341325">
            <a:noAutofit/>
          </a:bodyPr>
          <a:lstStyle/>
          <a:p>
            <a:pPr indent="0" lvl="0" marL="0" rtl="0" algn="l">
              <a:spcBef>
                <a:spcPts val="0"/>
              </a:spcBef>
              <a:spcAft>
                <a:spcPts val="60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6"/>
          <p:cNvSpPr txBox="1"/>
          <p:nvPr>
            <p:ph type="title"/>
          </p:nvPr>
        </p:nvSpPr>
        <p:spPr>
          <a:xfrm>
            <a:off x="1122120" y="1898773"/>
            <a:ext cx="30674400" cy="2443500"/>
          </a:xfrm>
          <a:prstGeom prst="rect">
            <a:avLst/>
          </a:prstGeom>
        </p:spPr>
        <p:txBody>
          <a:bodyPr anchorCtr="0" anchor="t" bIns="341325" lIns="341325" spcFirstLastPara="1" rIns="341325" wrap="square" tIns="341325">
            <a:noAutofit/>
          </a:bodyPr>
          <a:lstStyle/>
          <a:p>
            <a:pPr indent="0" lvl="0" marL="0" rtl="0" algn="l">
              <a:spcBef>
                <a:spcPts val="0"/>
              </a:spcBef>
              <a:spcAft>
                <a:spcPts val="0"/>
              </a:spcAft>
              <a:buNone/>
            </a:pPr>
            <a:r>
              <a:rPr lang="en"/>
              <a:t>Budgets (data)</a:t>
            </a:r>
            <a:endParaRPr/>
          </a:p>
        </p:txBody>
      </p:sp>
      <p:sp>
        <p:nvSpPr>
          <p:cNvPr id="207" name="Google Shape;207;p26"/>
          <p:cNvSpPr txBox="1"/>
          <p:nvPr>
            <p:ph idx="1" type="body"/>
          </p:nvPr>
        </p:nvSpPr>
        <p:spPr>
          <a:xfrm>
            <a:off x="1122120" y="4917227"/>
            <a:ext cx="30674400" cy="14576700"/>
          </a:xfrm>
          <a:prstGeom prst="rect">
            <a:avLst/>
          </a:prstGeom>
        </p:spPr>
        <p:txBody>
          <a:bodyPr anchorCtr="0" anchor="t" bIns="341325" lIns="341325" spcFirstLastPara="1" rIns="341325" wrap="square" tIns="341325">
            <a:noAutofit/>
          </a:bodyPr>
          <a:lstStyle/>
          <a:p>
            <a:pPr indent="0" lvl="0" marL="0" rtl="0" algn="l">
              <a:spcBef>
                <a:spcPts val="0"/>
              </a:spcBef>
              <a:spcAft>
                <a:spcPts val="60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7"/>
          <p:cNvSpPr txBox="1"/>
          <p:nvPr>
            <p:ph type="title"/>
          </p:nvPr>
        </p:nvSpPr>
        <p:spPr>
          <a:xfrm>
            <a:off x="1122120" y="1898773"/>
            <a:ext cx="30674400" cy="2443500"/>
          </a:xfrm>
          <a:prstGeom prst="rect">
            <a:avLst/>
          </a:prstGeom>
        </p:spPr>
        <p:txBody>
          <a:bodyPr anchorCtr="0" anchor="t" bIns="341325" lIns="341325" spcFirstLastPara="1" rIns="341325" wrap="square" tIns="341325">
            <a:noAutofit/>
          </a:bodyPr>
          <a:lstStyle/>
          <a:p>
            <a:pPr indent="0" lvl="0" marL="0" rtl="0" algn="l">
              <a:spcBef>
                <a:spcPts val="0"/>
              </a:spcBef>
              <a:spcAft>
                <a:spcPts val="0"/>
              </a:spcAft>
              <a:buNone/>
            </a:pPr>
            <a:r>
              <a:rPr lang="en"/>
              <a:t>Discussion</a:t>
            </a:r>
            <a:endParaRPr/>
          </a:p>
        </p:txBody>
      </p:sp>
      <p:sp>
        <p:nvSpPr>
          <p:cNvPr id="213" name="Google Shape;213;p27"/>
          <p:cNvSpPr txBox="1"/>
          <p:nvPr>
            <p:ph idx="1" type="body"/>
          </p:nvPr>
        </p:nvSpPr>
        <p:spPr>
          <a:xfrm>
            <a:off x="1122120" y="4917227"/>
            <a:ext cx="30674400" cy="14576700"/>
          </a:xfrm>
          <a:prstGeom prst="rect">
            <a:avLst/>
          </a:prstGeom>
        </p:spPr>
        <p:txBody>
          <a:bodyPr anchorCtr="0" anchor="t" bIns="341325" lIns="341325" spcFirstLastPara="1" rIns="341325" wrap="square" tIns="341325">
            <a:noAutofit/>
          </a:bodyPr>
          <a:lstStyle/>
          <a:p>
            <a:pPr indent="0" lvl="0" marL="0" rtl="0" algn="l">
              <a:spcBef>
                <a:spcPts val="0"/>
              </a:spcBef>
              <a:spcAft>
                <a:spcPts val="6000"/>
              </a:spcAft>
              <a:buNone/>
            </a:pPr>
            <a:r>
              <a:rPr lang="en"/>
              <a:t>(errors, what went wrong, unexpected)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8"/>
          <p:cNvSpPr txBox="1"/>
          <p:nvPr>
            <p:ph type="title"/>
          </p:nvPr>
        </p:nvSpPr>
        <p:spPr>
          <a:xfrm>
            <a:off x="1122120" y="1898773"/>
            <a:ext cx="30674400" cy="2443500"/>
          </a:xfrm>
          <a:prstGeom prst="rect">
            <a:avLst/>
          </a:prstGeom>
        </p:spPr>
        <p:txBody>
          <a:bodyPr anchorCtr="0" anchor="t" bIns="341325" lIns="341325" spcFirstLastPara="1" rIns="341325" wrap="square" tIns="341325">
            <a:noAutofit/>
          </a:bodyPr>
          <a:lstStyle/>
          <a:p>
            <a:pPr indent="0" lvl="0" marL="0" rtl="0" algn="l">
              <a:spcBef>
                <a:spcPts val="0"/>
              </a:spcBef>
              <a:spcAft>
                <a:spcPts val="0"/>
              </a:spcAft>
              <a:buNone/>
            </a:pPr>
            <a:r>
              <a:rPr lang="en"/>
              <a:t>Conclusion</a:t>
            </a:r>
            <a:endParaRPr/>
          </a:p>
        </p:txBody>
      </p:sp>
      <p:sp>
        <p:nvSpPr>
          <p:cNvPr id="219" name="Google Shape;219;p28"/>
          <p:cNvSpPr txBox="1"/>
          <p:nvPr>
            <p:ph idx="1" type="body"/>
          </p:nvPr>
        </p:nvSpPr>
        <p:spPr>
          <a:xfrm>
            <a:off x="1122120" y="4917227"/>
            <a:ext cx="30674400" cy="14576700"/>
          </a:xfrm>
          <a:prstGeom prst="rect">
            <a:avLst/>
          </a:prstGeom>
        </p:spPr>
        <p:txBody>
          <a:bodyPr anchorCtr="0" anchor="t" bIns="341325" lIns="341325" spcFirstLastPara="1" rIns="341325" wrap="square" tIns="341325">
            <a:noAutofit/>
          </a:bodyPr>
          <a:lstStyle/>
          <a:p>
            <a:pPr indent="0" lvl="0" marL="0" rtl="0" algn="l">
              <a:spcBef>
                <a:spcPts val="0"/>
              </a:spcBef>
              <a:spcAft>
                <a:spcPts val="6000"/>
              </a:spcAft>
              <a:buNone/>
            </a:pPr>
            <a:r>
              <a:rPr lang="en"/>
              <a:t>CubeSat is the best course at BWSI...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75CDE3"/>
            </a:gs>
            <a:gs pos="100000">
              <a:srgbClr val="FFFFFF"/>
            </a:gs>
          </a:gsLst>
          <a:lin ang="5400012" scaled="0"/>
        </a:gradFill>
      </p:bgPr>
    </p:bg>
    <p:spTree>
      <p:nvGrpSpPr>
        <p:cNvPr id="65" name="Shape 65"/>
        <p:cNvGrpSpPr/>
        <p:nvPr/>
      </p:nvGrpSpPr>
      <p:grpSpPr>
        <a:xfrm>
          <a:off x="0" y="0"/>
          <a:ext cx="0" cy="0"/>
          <a:chOff x="0" y="0"/>
          <a:chExt cx="0" cy="0"/>
        </a:xfrm>
      </p:grpSpPr>
      <p:sp>
        <p:nvSpPr>
          <p:cNvPr id="66" name="Google Shape;66;p14"/>
          <p:cNvSpPr txBox="1"/>
          <p:nvPr/>
        </p:nvSpPr>
        <p:spPr>
          <a:xfrm>
            <a:off x="805650" y="553550"/>
            <a:ext cx="31387800" cy="3802500"/>
          </a:xfrm>
          <a:prstGeom prst="rect">
            <a:avLst/>
          </a:prstGeom>
          <a:solidFill>
            <a:srgbClr val="6D9EEB"/>
          </a:solidFill>
          <a:ln cap="flat" cmpd="sng" w="7620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latin typeface="Lato"/>
              <a:ea typeface="Lato"/>
              <a:cs typeface="Lato"/>
              <a:sym typeface="Lato"/>
            </a:endParaRPr>
          </a:p>
          <a:p>
            <a:pPr indent="0" lvl="0" marL="0" rtl="0" algn="ctr">
              <a:spcBef>
                <a:spcPts val="0"/>
              </a:spcBef>
              <a:spcAft>
                <a:spcPts val="0"/>
              </a:spcAft>
              <a:buNone/>
            </a:pPr>
            <a:r>
              <a:rPr b="1" lang="en" sz="6800">
                <a:latin typeface="Lato"/>
                <a:ea typeface="Lato"/>
                <a:cs typeface="Lato"/>
                <a:sym typeface="Lato"/>
              </a:rPr>
              <a:t>Oil Tracking Imaging System (OTIS-2U)</a:t>
            </a:r>
            <a:endParaRPr b="1" sz="6800">
              <a:latin typeface="Lato"/>
              <a:ea typeface="Lato"/>
              <a:cs typeface="Lato"/>
              <a:sym typeface="Lato"/>
            </a:endParaRPr>
          </a:p>
          <a:p>
            <a:pPr indent="0" lvl="0" marL="0" rtl="0" algn="ctr">
              <a:spcBef>
                <a:spcPts val="0"/>
              </a:spcBef>
              <a:spcAft>
                <a:spcPts val="0"/>
              </a:spcAft>
              <a:buNone/>
            </a:pPr>
            <a:r>
              <a:rPr b="1" lang="en" sz="4800">
                <a:latin typeface="Lato"/>
                <a:ea typeface="Lato"/>
                <a:cs typeface="Lato"/>
                <a:sym typeface="Lato"/>
              </a:rPr>
              <a:t>Modeling a LEO Cubesat mission to estimate oil spill oxidation for effective </a:t>
            </a:r>
            <a:endParaRPr b="1" sz="4800">
              <a:latin typeface="Lato"/>
              <a:ea typeface="Lato"/>
              <a:cs typeface="Lato"/>
              <a:sym typeface="Lato"/>
            </a:endParaRPr>
          </a:p>
          <a:p>
            <a:pPr indent="0" lvl="0" marL="0" rtl="0" algn="ctr">
              <a:spcBef>
                <a:spcPts val="0"/>
              </a:spcBef>
              <a:spcAft>
                <a:spcPts val="0"/>
              </a:spcAft>
              <a:buNone/>
            </a:pPr>
            <a:r>
              <a:rPr b="1" lang="en" sz="4800">
                <a:latin typeface="Lato"/>
                <a:ea typeface="Lato"/>
                <a:cs typeface="Lato"/>
                <a:sym typeface="Lato"/>
              </a:rPr>
              <a:t>dispersant application</a:t>
            </a:r>
            <a:endParaRPr b="1" sz="4800">
              <a:latin typeface="Lato"/>
              <a:ea typeface="Lato"/>
              <a:cs typeface="Lato"/>
              <a:sym typeface="Lato"/>
            </a:endParaRPr>
          </a:p>
          <a:p>
            <a:pPr indent="0" lvl="0" marL="0" rtl="0" algn="ctr">
              <a:spcBef>
                <a:spcPts val="0"/>
              </a:spcBef>
              <a:spcAft>
                <a:spcPts val="0"/>
              </a:spcAft>
              <a:buNone/>
            </a:pPr>
            <a:r>
              <a:rPr lang="en" sz="3000">
                <a:latin typeface="Lato"/>
                <a:ea typeface="Lato"/>
                <a:cs typeface="Lato"/>
                <a:sym typeface="Lato"/>
              </a:rPr>
              <a:t>Jacob Pustilnik, Sravani Boggaram, Roberto Groza, Mitchell Henderlong, Chacko Mathai | July 31, 2019</a:t>
            </a:r>
            <a:r>
              <a:rPr lang="en" sz="4000">
                <a:latin typeface="Lato"/>
                <a:ea typeface="Lato"/>
                <a:cs typeface="Lato"/>
                <a:sym typeface="Lato"/>
              </a:rPr>
              <a:t> </a:t>
            </a:r>
            <a:endParaRPr sz="4000">
              <a:latin typeface="Lato"/>
              <a:ea typeface="Lato"/>
              <a:cs typeface="Lato"/>
              <a:sym typeface="Lato"/>
            </a:endParaRPr>
          </a:p>
        </p:txBody>
      </p:sp>
      <p:sp>
        <p:nvSpPr>
          <p:cNvPr id="67" name="Google Shape;67;p14"/>
          <p:cNvSpPr txBox="1"/>
          <p:nvPr/>
        </p:nvSpPr>
        <p:spPr>
          <a:xfrm>
            <a:off x="805650" y="4744550"/>
            <a:ext cx="9828900" cy="798300"/>
          </a:xfrm>
          <a:prstGeom prst="rect">
            <a:avLst/>
          </a:prstGeom>
          <a:solidFill>
            <a:srgbClr val="6D9EEB"/>
          </a:solidFill>
          <a:ln cap="flat" cmpd="sng" w="7620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400">
                <a:latin typeface="Lato"/>
                <a:ea typeface="Lato"/>
                <a:cs typeface="Lato"/>
                <a:sym typeface="Lato"/>
              </a:rPr>
              <a:t>Background</a:t>
            </a:r>
            <a:endParaRPr b="1" sz="4400">
              <a:latin typeface="Lato"/>
              <a:ea typeface="Lato"/>
              <a:cs typeface="Lato"/>
              <a:sym typeface="Lato"/>
            </a:endParaRPr>
          </a:p>
        </p:txBody>
      </p:sp>
      <p:sp>
        <p:nvSpPr>
          <p:cNvPr id="68" name="Google Shape;68;p14">
            <a:hlinkClick action="ppaction://hlinkshowjump?jump=nextslide"/>
          </p:cNvPr>
          <p:cNvSpPr txBox="1"/>
          <p:nvPr/>
        </p:nvSpPr>
        <p:spPr>
          <a:xfrm>
            <a:off x="11470950" y="4744550"/>
            <a:ext cx="10072500" cy="798300"/>
          </a:xfrm>
          <a:prstGeom prst="rect">
            <a:avLst/>
          </a:prstGeom>
          <a:solidFill>
            <a:srgbClr val="6D9EEB"/>
          </a:solidFill>
          <a:ln cap="flat" cmpd="sng" w="7620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400">
                <a:latin typeface="Trebuchet MS"/>
                <a:ea typeface="Trebuchet MS"/>
                <a:cs typeface="Trebuchet MS"/>
                <a:sym typeface="Trebuchet MS"/>
              </a:rPr>
              <a:t>Design/Development Process</a:t>
            </a:r>
            <a:endParaRPr b="1" sz="4400">
              <a:latin typeface="Trebuchet MS"/>
              <a:ea typeface="Trebuchet MS"/>
              <a:cs typeface="Trebuchet MS"/>
              <a:sym typeface="Trebuchet MS"/>
            </a:endParaRPr>
          </a:p>
        </p:txBody>
      </p:sp>
      <p:sp>
        <p:nvSpPr>
          <p:cNvPr id="69" name="Google Shape;69;p14"/>
          <p:cNvSpPr txBox="1"/>
          <p:nvPr/>
        </p:nvSpPr>
        <p:spPr>
          <a:xfrm>
            <a:off x="22364550" y="4744550"/>
            <a:ext cx="9828900" cy="798300"/>
          </a:xfrm>
          <a:prstGeom prst="rect">
            <a:avLst/>
          </a:prstGeom>
          <a:solidFill>
            <a:srgbClr val="6D9EEB"/>
          </a:solidFill>
          <a:ln cap="flat" cmpd="sng" w="7620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400">
                <a:latin typeface="Lato"/>
                <a:ea typeface="Lato"/>
                <a:cs typeface="Lato"/>
                <a:sym typeface="Lato"/>
              </a:rPr>
              <a:t>Unexpected Occurrences/Errors</a:t>
            </a:r>
            <a:endParaRPr b="1" sz="4400">
              <a:latin typeface="Lato"/>
              <a:ea typeface="Lato"/>
              <a:cs typeface="Lato"/>
              <a:sym typeface="Lato"/>
            </a:endParaRPr>
          </a:p>
          <a:p>
            <a:pPr indent="0" lvl="0" marL="0" rtl="0" algn="ctr">
              <a:spcBef>
                <a:spcPts val="0"/>
              </a:spcBef>
              <a:spcAft>
                <a:spcPts val="0"/>
              </a:spcAft>
              <a:buNone/>
            </a:pPr>
            <a:r>
              <a:t/>
            </a:r>
            <a:endParaRPr sz="4400">
              <a:latin typeface="Trebuchet MS"/>
              <a:ea typeface="Trebuchet MS"/>
              <a:cs typeface="Trebuchet MS"/>
              <a:sym typeface="Trebuchet MS"/>
            </a:endParaRPr>
          </a:p>
        </p:txBody>
      </p:sp>
      <p:sp>
        <p:nvSpPr>
          <p:cNvPr id="70" name="Google Shape;70;p14"/>
          <p:cNvSpPr txBox="1"/>
          <p:nvPr/>
        </p:nvSpPr>
        <p:spPr>
          <a:xfrm>
            <a:off x="805650" y="5615975"/>
            <a:ext cx="9828900" cy="71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Average"/>
                <a:ea typeface="Average"/>
                <a:cs typeface="Average"/>
                <a:sym typeface="Average"/>
              </a:rPr>
              <a:t>Time is crucial for effective response to oil spills. To hasten oil degradation before the oil damages shorelines, response crews dump dispersant, a soapy substance that breaks oil into small droplets and thereby increase surface area for natural removal </a:t>
            </a:r>
            <a:r>
              <a:rPr lang="en" sz="2600">
                <a:latin typeface="Average"/>
                <a:ea typeface="Average"/>
                <a:cs typeface="Average"/>
                <a:sym typeface="Average"/>
              </a:rPr>
              <a:t>by microbes, diffusion, or volatilization</a:t>
            </a:r>
            <a:r>
              <a:rPr lang="en" sz="2600">
                <a:latin typeface="Average"/>
                <a:ea typeface="Average"/>
                <a:cs typeface="Average"/>
                <a:sym typeface="Average"/>
              </a:rPr>
              <a:t>. However, oil exposed to sunlight undergoes photochemical oxidation. Dispersant is significantly less effective on oxidized oil; dispersant effectiveness (DE) decreases nearly linearly, by 30% after 24 hours of continuous simulated sunlight exposure (Ward et al., 2018). The EPA advises that dispersants only be applied to water where </a:t>
            </a:r>
            <a:endParaRPr sz="2600">
              <a:latin typeface="Average"/>
              <a:ea typeface="Average"/>
              <a:cs typeface="Average"/>
              <a:sym typeface="Average"/>
            </a:endParaRPr>
          </a:p>
          <a:p>
            <a:pPr indent="0" lvl="0" marL="0" rtl="0" algn="l">
              <a:spcBef>
                <a:spcPts val="0"/>
              </a:spcBef>
              <a:spcAft>
                <a:spcPts val="0"/>
              </a:spcAft>
              <a:buNone/>
            </a:pPr>
            <a:r>
              <a:rPr lang="en" sz="2600">
                <a:latin typeface="Average"/>
                <a:ea typeface="Average"/>
                <a:cs typeface="Average"/>
                <a:sym typeface="Average"/>
              </a:rPr>
              <a:t>45% or less of oil is oxidized to lower costs.</a:t>
            </a:r>
            <a:endParaRPr sz="2600">
              <a:latin typeface="Average"/>
              <a:ea typeface="Average"/>
              <a:cs typeface="Average"/>
              <a:sym typeface="Average"/>
            </a:endParaRPr>
          </a:p>
          <a:p>
            <a:pPr indent="0" lvl="0" marL="0" rtl="0" algn="l">
              <a:spcBef>
                <a:spcPts val="0"/>
              </a:spcBef>
              <a:spcAft>
                <a:spcPts val="0"/>
              </a:spcAft>
              <a:buNone/>
            </a:pPr>
            <a:r>
              <a:rPr lang="en" sz="2600">
                <a:latin typeface="Average"/>
                <a:ea typeface="Average"/>
                <a:cs typeface="Average"/>
                <a:sym typeface="Average"/>
              </a:rPr>
              <a:t>To help response crews choose ideal areas </a:t>
            </a:r>
            <a:endParaRPr sz="2600">
              <a:latin typeface="Average"/>
              <a:ea typeface="Average"/>
              <a:cs typeface="Average"/>
              <a:sym typeface="Average"/>
            </a:endParaRPr>
          </a:p>
          <a:p>
            <a:pPr indent="0" lvl="0" marL="0" rtl="0" algn="l">
              <a:spcBef>
                <a:spcPts val="0"/>
              </a:spcBef>
              <a:spcAft>
                <a:spcPts val="0"/>
              </a:spcAft>
              <a:buNone/>
            </a:pPr>
            <a:r>
              <a:rPr lang="en" sz="2600">
                <a:latin typeface="Average"/>
                <a:ea typeface="Average"/>
                <a:cs typeface="Average"/>
                <a:sym typeface="Average"/>
              </a:rPr>
              <a:t>to drop dispersant, a small, inexpensive </a:t>
            </a:r>
            <a:endParaRPr sz="2600">
              <a:latin typeface="Average"/>
              <a:ea typeface="Average"/>
              <a:cs typeface="Average"/>
              <a:sym typeface="Average"/>
            </a:endParaRPr>
          </a:p>
          <a:p>
            <a:pPr indent="0" lvl="0" marL="0" rtl="0" algn="l">
              <a:spcBef>
                <a:spcPts val="0"/>
              </a:spcBef>
              <a:spcAft>
                <a:spcPts val="0"/>
              </a:spcAft>
              <a:buNone/>
            </a:pPr>
            <a:r>
              <a:rPr lang="en" sz="2600">
                <a:latin typeface="Average"/>
                <a:ea typeface="Average"/>
                <a:cs typeface="Average"/>
                <a:sym typeface="Average"/>
              </a:rPr>
              <a:t>Cubesat could be put into LEO to image </a:t>
            </a:r>
            <a:endParaRPr sz="2600">
              <a:latin typeface="Average"/>
              <a:ea typeface="Average"/>
              <a:cs typeface="Average"/>
              <a:sym typeface="Average"/>
            </a:endParaRPr>
          </a:p>
          <a:p>
            <a:pPr indent="0" lvl="0" marL="0" rtl="0" algn="l">
              <a:spcBef>
                <a:spcPts val="0"/>
              </a:spcBef>
              <a:spcAft>
                <a:spcPts val="0"/>
              </a:spcAft>
              <a:buNone/>
            </a:pPr>
            <a:r>
              <a:rPr lang="en" sz="2600">
                <a:latin typeface="Average"/>
                <a:ea typeface="Average"/>
                <a:cs typeface="Average"/>
                <a:sym typeface="Average"/>
              </a:rPr>
              <a:t>potential sites or automatically determine </a:t>
            </a:r>
            <a:endParaRPr sz="2600">
              <a:latin typeface="Average"/>
              <a:ea typeface="Average"/>
              <a:cs typeface="Average"/>
              <a:sym typeface="Average"/>
            </a:endParaRPr>
          </a:p>
          <a:p>
            <a:pPr indent="0" lvl="0" marL="0" rtl="0" algn="l">
              <a:spcBef>
                <a:spcPts val="0"/>
              </a:spcBef>
              <a:spcAft>
                <a:spcPts val="0"/>
              </a:spcAft>
              <a:buNone/>
            </a:pPr>
            <a:r>
              <a:rPr lang="en" sz="2600">
                <a:latin typeface="Average"/>
                <a:ea typeface="Average"/>
                <a:cs typeface="Average"/>
                <a:sym typeface="Average"/>
              </a:rPr>
              <a:t>critical areas. This project simulates such a </a:t>
            </a:r>
            <a:endParaRPr sz="2600">
              <a:latin typeface="Average"/>
              <a:ea typeface="Average"/>
              <a:cs typeface="Average"/>
              <a:sym typeface="Average"/>
            </a:endParaRPr>
          </a:p>
          <a:p>
            <a:pPr indent="0" lvl="0" marL="0" rtl="0" algn="l">
              <a:spcBef>
                <a:spcPts val="0"/>
              </a:spcBef>
              <a:spcAft>
                <a:spcPts val="0"/>
              </a:spcAft>
              <a:buNone/>
            </a:pPr>
            <a:r>
              <a:rPr lang="en" sz="2600">
                <a:latin typeface="Average"/>
                <a:ea typeface="Average"/>
                <a:cs typeface="Average"/>
                <a:sym typeface="Average"/>
              </a:rPr>
              <a:t>Cubesat mission that identifies the amount </a:t>
            </a:r>
            <a:endParaRPr sz="2600">
              <a:latin typeface="Average"/>
              <a:ea typeface="Average"/>
              <a:cs typeface="Average"/>
              <a:sym typeface="Average"/>
            </a:endParaRPr>
          </a:p>
          <a:p>
            <a:pPr indent="0" lvl="0" marL="0" rtl="0" algn="l">
              <a:spcBef>
                <a:spcPts val="0"/>
              </a:spcBef>
              <a:spcAft>
                <a:spcPts val="0"/>
              </a:spcAft>
              <a:buNone/>
            </a:pPr>
            <a:r>
              <a:rPr lang="en" sz="2600">
                <a:latin typeface="Average"/>
                <a:ea typeface="Average"/>
                <a:cs typeface="Average"/>
                <a:sym typeface="Average"/>
              </a:rPr>
              <a:t>of weathered oil in a given ocean area to guide the use of dispersants.</a:t>
            </a:r>
            <a:endParaRPr sz="2600">
              <a:latin typeface="Average"/>
              <a:ea typeface="Average"/>
              <a:cs typeface="Average"/>
              <a:sym typeface="Average"/>
            </a:endParaRPr>
          </a:p>
        </p:txBody>
      </p:sp>
      <p:sp>
        <p:nvSpPr>
          <p:cNvPr id="71" name="Google Shape;71;p14"/>
          <p:cNvSpPr txBox="1"/>
          <p:nvPr/>
        </p:nvSpPr>
        <p:spPr>
          <a:xfrm>
            <a:off x="805650" y="13202750"/>
            <a:ext cx="9828900" cy="798300"/>
          </a:xfrm>
          <a:prstGeom prst="rect">
            <a:avLst/>
          </a:prstGeom>
          <a:solidFill>
            <a:srgbClr val="6D9EEB"/>
          </a:solidFill>
          <a:ln cap="flat" cmpd="sng" w="7620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400">
                <a:latin typeface="Lato"/>
                <a:ea typeface="Lato"/>
                <a:cs typeface="Lato"/>
                <a:sym typeface="Lato"/>
              </a:rPr>
              <a:t>Mission Plan</a:t>
            </a:r>
            <a:endParaRPr b="1" sz="4400">
              <a:latin typeface="Lato"/>
              <a:ea typeface="Lato"/>
              <a:cs typeface="Lato"/>
              <a:sym typeface="Lato"/>
            </a:endParaRPr>
          </a:p>
        </p:txBody>
      </p:sp>
      <p:pic>
        <p:nvPicPr>
          <p:cNvPr id="72" name="Google Shape;72;p14"/>
          <p:cNvPicPr preferRelativeResize="0"/>
          <p:nvPr/>
        </p:nvPicPr>
        <p:blipFill>
          <a:blip r:embed="rId3">
            <a:alphaModFix/>
          </a:blip>
          <a:stretch>
            <a:fillRect/>
          </a:stretch>
        </p:blipFill>
        <p:spPr>
          <a:xfrm>
            <a:off x="28224025" y="879575"/>
            <a:ext cx="3488950" cy="3209825"/>
          </a:xfrm>
          <a:prstGeom prst="rect">
            <a:avLst/>
          </a:prstGeom>
          <a:noFill/>
          <a:ln>
            <a:noFill/>
          </a:ln>
        </p:spPr>
      </p:pic>
      <p:pic>
        <p:nvPicPr>
          <p:cNvPr id="73" name="Google Shape;73;p14"/>
          <p:cNvPicPr preferRelativeResize="0"/>
          <p:nvPr/>
        </p:nvPicPr>
        <p:blipFill>
          <a:blip r:embed="rId4">
            <a:alphaModFix/>
          </a:blip>
          <a:stretch>
            <a:fillRect/>
          </a:stretch>
        </p:blipFill>
        <p:spPr>
          <a:xfrm>
            <a:off x="1341600" y="578750"/>
            <a:ext cx="4237000" cy="2725075"/>
          </a:xfrm>
          <a:prstGeom prst="rect">
            <a:avLst/>
          </a:prstGeom>
          <a:noFill/>
          <a:ln>
            <a:noFill/>
          </a:ln>
        </p:spPr>
      </p:pic>
      <p:sp>
        <p:nvSpPr>
          <p:cNvPr id="74" name="Google Shape;74;p14"/>
          <p:cNvSpPr txBox="1"/>
          <p:nvPr/>
        </p:nvSpPr>
        <p:spPr>
          <a:xfrm>
            <a:off x="22373275" y="5619050"/>
            <a:ext cx="9828900" cy="6467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verage"/>
              <a:buChar char="●"/>
            </a:pPr>
            <a:r>
              <a:rPr lang="en" sz="2400">
                <a:latin typeface="Average"/>
                <a:ea typeface="Average"/>
                <a:cs typeface="Average"/>
                <a:sym typeface="Average"/>
              </a:rPr>
              <a:t>The orbit leg with the oil pans was different on-site than was planned</a:t>
            </a:r>
            <a:endParaRPr sz="2400">
              <a:latin typeface="Average"/>
              <a:ea typeface="Average"/>
              <a:cs typeface="Average"/>
              <a:sym typeface="Average"/>
            </a:endParaRPr>
          </a:p>
          <a:p>
            <a:pPr indent="-381000" lvl="0" marL="457200" rtl="0" algn="l">
              <a:spcBef>
                <a:spcPts val="0"/>
              </a:spcBef>
              <a:spcAft>
                <a:spcPts val="0"/>
              </a:spcAft>
              <a:buSzPts val="2400"/>
              <a:buFont typeface="Average"/>
              <a:buChar char="●"/>
            </a:pPr>
            <a:r>
              <a:rPr lang="en" sz="2400">
                <a:latin typeface="Average"/>
                <a:ea typeface="Average"/>
                <a:cs typeface="Average"/>
                <a:sym typeface="Average"/>
              </a:rPr>
              <a:t>Solar panel hinges (glued to the frame) broke off during setup</a:t>
            </a:r>
            <a:endParaRPr sz="2400">
              <a:latin typeface="Average"/>
              <a:ea typeface="Average"/>
              <a:cs typeface="Average"/>
              <a:sym typeface="Average"/>
            </a:endParaRPr>
          </a:p>
          <a:p>
            <a:pPr indent="-381000" lvl="0" marL="457200" rtl="0" algn="l">
              <a:spcBef>
                <a:spcPts val="0"/>
              </a:spcBef>
              <a:spcAft>
                <a:spcPts val="0"/>
              </a:spcAft>
              <a:buSzPts val="2400"/>
              <a:buFont typeface="Average"/>
              <a:buChar char="●"/>
            </a:pPr>
            <a:r>
              <a:rPr lang="en" sz="2400">
                <a:latin typeface="Average"/>
                <a:ea typeface="Average"/>
                <a:cs typeface="Average"/>
                <a:sym typeface="Average"/>
              </a:rPr>
              <a:t>Battery immediately cut off likely due to overload from solar panels</a:t>
            </a:r>
            <a:endParaRPr sz="2400">
              <a:latin typeface="Average"/>
              <a:ea typeface="Average"/>
              <a:cs typeface="Average"/>
              <a:sym typeface="Average"/>
            </a:endParaRPr>
          </a:p>
          <a:p>
            <a:pPr indent="-381000" lvl="0" marL="457200" rtl="0" algn="l">
              <a:spcBef>
                <a:spcPts val="0"/>
              </a:spcBef>
              <a:spcAft>
                <a:spcPts val="0"/>
              </a:spcAft>
              <a:buSzPts val="2400"/>
              <a:buFont typeface="Average"/>
              <a:buChar char="●"/>
            </a:pPr>
            <a:r>
              <a:rPr lang="en" sz="2400">
                <a:latin typeface="Average"/>
                <a:ea typeface="Average"/>
                <a:cs typeface="Average"/>
                <a:sym typeface="Average"/>
              </a:rPr>
              <a:t>Radio did not transmit any data </a:t>
            </a:r>
            <a:endParaRPr sz="2400">
              <a:latin typeface="Average"/>
              <a:ea typeface="Average"/>
              <a:cs typeface="Average"/>
              <a:sym typeface="Average"/>
            </a:endParaRPr>
          </a:p>
          <a:p>
            <a:pPr indent="-381000" lvl="0" marL="457200" rtl="0" algn="l">
              <a:spcBef>
                <a:spcPts val="0"/>
              </a:spcBef>
              <a:spcAft>
                <a:spcPts val="0"/>
              </a:spcAft>
              <a:buSzPts val="2400"/>
              <a:buFont typeface="Average"/>
              <a:buChar char="●"/>
            </a:pPr>
            <a:r>
              <a:rPr lang="en" sz="2400">
                <a:latin typeface="Average"/>
                <a:ea typeface="Average"/>
                <a:cs typeface="Average"/>
                <a:sym typeface="Average"/>
              </a:rPr>
              <a:t>Power connector broke during repair time</a:t>
            </a:r>
            <a:endParaRPr sz="2400">
              <a:latin typeface="Average"/>
              <a:ea typeface="Average"/>
              <a:cs typeface="Average"/>
              <a:sym typeface="Average"/>
            </a:endParaRPr>
          </a:p>
          <a:p>
            <a:pPr indent="-381000" lvl="0" marL="457200" rtl="0" algn="l">
              <a:spcBef>
                <a:spcPts val="0"/>
              </a:spcBef>
              <a:spcAft>
                <a:spcPts val="0"/>
              </a:spcAft>
              <a:buSzPts val="2400"/>
              <a:buFont typeface="Average"/>
              <a:buChar char="●"/>
            </a:pPr>
            <a:r>
              <a:rPr lang="en" sz="2400">
                <a:latin typeface="Average"/>
                <a:ea typeface="Average"/>
                <a:cs typeface="Average"/>
                <a:sym typeface="Average"/>
              </a:rPr>
              <a:t>GPS data was unreliable, not implemented</a:t>
            </a:r>
            <a:endParaRPr sz="2400">
              <a:latin typeface="Average"/>
              <a:ea typeface="Average"/>
              <a:cs typeface="Average"/>
              <a:sym typeface="Average"/>
            </a:endParaRPr>
          </a:p>
          <a:p>
            <a:pPr indent="-381000" lvl="0" marL="457200" rtl="0" algn="l">
              <a:spcBef>
                <a:spcPts val="0"/>
              </a:spcBef>
              <a:spcAft>
                <a:spcPts val="0"/>
              </a:spcAft>
              <a:buSzPts val="2400"/>
              <a:buFont typeface="Average"/>
              <a:buChar char="●"/>
            </a:pPr>
            <a:r>
              <a:rPr lang="en" sz="2400">
                <a:latin typeface="Average"/>
                <a:ea typeface="Average"/>
                <a:cs typeface="Average"/>
                <a:sym typeface="Average"/>
              </a:rPr>
              <a:t>Changed to take picture every 0.5 sec instead of upon seeing an oil pan</a:t>
            </a:r>
            <a:endParaRPr sz="2400">
              <a:latin typeface="Average"/>
              <a:ea typeface="Average"/>
              <a:cs typeface="Average"/>
              <a:sym typeface="Average"/>
            </a:endParaRPr>
          </a:p>
          <a:p>
            <a:pPr indent="-381000" lvl="0" marL="457200" rtl="0" algn="l">
              <a:spcBef>
                <a:spcPts val="0"/>
              </a:spcBef>
              <a:spcAft>
                <a:spcPts val="0"/>
              </a:spcAft>
              <a:buSzPts val="2400"/>
              <a:buFont typeface="Average"/>
              <a:buChar char="●"/>
            </a:pPr>
            <a:r>
              <a:rPr lang="en" sz="2400">
                <a:latin typeface="Average"/>
                <a:ea typeface="Average"/>
                <a:cs typeface="Average"/>
                <a:sym typeface="Average"/>
              </a:rPr>
              <a:t>Battery and SD card were difficult to access</a:t>
            </a:r>
            <a:endParaRPr sz="2400">
              <a:latin typeface="Average"/>
              <a:ea typeface="Average"/>
              <a:cs typeface="Average"/>
              <a:sym typeface="Average"/>
            </a:endParaRPr>
          </a:p>
          <a:p>
            <a:pPr indent="-381000" lvl="0" marL="457200" rtl="0" algn="l">
              <a:spcBef>
                <a:spcPts val="0"/>
              </a:spcBef>
              <a:spcAft>
                <a:spcPts val="0"/>
              </a:spcAft>
              <a:buSzPts val="2400"/>
              <a:buFont typeface="Average"/>
              <a:buChar char="●"/>
            </a:pPr>
            <a:r>
              <a:rPr lang="en" sz="2400">
                <a:latin typeface="Average"/>
                <a:ea typeface="Average"/>
                <a:cs typeface="Average"/>
                <a:sym typeface="Average"/>
              </a:rPr>
              <a:t>GPS cable was too long, solar panel cables were too short</a:t>
            </a:r>
            <a:endParaRPr sz="2400">
              <a:latin typeface="Average"/>
              <a:ea typeface="Average"/>
              <a:cs typeface="Average"/>
              <a:sym typeface="Average"/>
            </a:endParaRPr>
          </a:p>
          <a:p>
            <a:pPr indent="0" lvl="0" marL="0" rtl="0" algn="l">
              <a:spcBef>
                <a:spcPts val="0"/>
              </a:spcBef>
              <a:spcAft>
                <a:spcPts val="0"/>
              </a:spcAft>
              <a:buNone/>
            </a:pPr>
            <a:r>
              <a:t/>
            </a:r>
            <a:endParaRPr sz="1000">
              <a:latin typeface="Average"/>
              <a:ea typeface="Average"/>
              <a:cs typeface="Average"/>
              <a:sym typeface="Average"/>
            </a:endParaRPr>
          </a:p>
          <a:p>
            <a:pPr indent="0" lvl="0" marL="0" rtl="0" algn="l">
              <a:spcBef>
                <a:spcPts val="0"/>
              </a:spcBef>
              <a:spcAft>
                <a:spcPts val="0"/>
              </a:spcAft>
              <a:buNone/>
            </a:pPr>
            <a:r>
              <a:rPr lang="en" sz="2600">
                <a:latin typeface="Average"/>
                <a:ea typeface="Average"/>
                <a:cs typeface="Average"/>
                <a:sym typeface="Average"/>
              </a:rPr>
              <a:t>Numerous errors delayed the 2-hour mission and left only 30 minutes for flight with modified CONOPS and flight software. These errors resulted from inadequate testing and validation within the seven days given to build OTIS-2U. For a later mission to be successful, a future satellite should undergo more in-depth testing, including adding wires to the CAD model, running a structural simulation, and testing completed flight software in conditions close to the mission target.</a:t>
            </a:r>
            <a:endParaRPr sz="2600">
              <a:latin typeface="Average"/>
              <a:ea typeface="Average"/>
              <a:cs typeface="Average"/>
              <a:sym typeface="Average"/>
            </a:endParaRPr>
          </a:p>
        </p:txBody>
      </p:sp>
      <p:sp>
        <p:nvSpPr>
          <p:cNvPr id="75" name="Google Shape;75;p14"/>
          <p:cNvSpPr txBox="1"/>
          <p:nvPr/>
        </p:nvSpPr>
        <p:spPr>
          <a:xfrm>
            <a:off x="22364550" y="12597575"/>
            <a:ext cx="9828900" cy="798300"/>
          </a:xfrm>
          <a:prstGeom prst="rect">
            <a:avLst/>
          </a:prstGeom>
          <a:solidFill>
            <a:srgbClr val="6D9EEB"/>
          </a:solidFill>
          <a:ln cap="flat" cmpd="sng" w="7620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400">
                <a:latin typeface="Lato"/>
                <a:ea typeface="Lato"/>
                <a:cs typeface="Lato"/>
                <a:sym typeface="Lato"/>
              </a:rPr>
              <a:t>Conclusion and Discussion</a:t>
            </a:r>
            <a:endParaRPr sz="4400">
              <a:latin typeface="Trebuchet MS"/>
              <a:ea typeface="Trebuchet MS"/>
              <a:cs typeface="Trebuchet MS"/>
              <a:sym typeface="Trebuchet MS"/>
            </a:endParaRPr>
          </a:p>
        </p:txBody>
      </p:sp>
      <p:sp>
        <p:nvSpPr>
          <p:cNvPr id="76" name="Google Shape;76;p14"/>
          <p:cNvSpPr txBox="1"/>
          <p:nvPr/>
        </p:nvSpPr>
        <p:spPr>
          <a:xfrm>
            <a:off x="22373275" y="13506675"/>
            <a:ext cx="9828900" cy="56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Average"/>
                <a:ea typeface="Average"/>
                <a:cs typeface="Average"/>
                <a:sym typeface="Average"/>
              </a:rPr>
              <a:t>Though the design and flight phases had numerous problems, OTIS tentatively supports the </a:t>
            </a:r>
            <a:r>
              <a:rPr lang="en" sz="2600">
                <a:latin typeface="Average"/>
                <a:ea typeface="Average"/>
                <a:cs typeface="Average"/>
                <a:sym typeface="Average"/>
              </a:rPr>
              <a:t>feasibility</a:t>
            </a:r>
            <a:r>
              <a:rPr lang="en" sz="2600">
                <a:latin typeface="Average"/>
                <a:ea typeface="Average"/>
                <a:cs typeface="Average"/>
                <a:sym typeface="Average"/>
              </a:rPr>
              <a:t> of such a mission. However, OTIS also highlights all of the challenges, both technical and organizational, of designing a satellite. Any object for any mission, either above or below the atmosphere, must undergo extensive planning and validation, both of structure and software. The OTIS software was rushed; it was created with the intent of being completed quickly instead of validating each section of code before integration. OTIS also needed a stricter CONOPS to guide development. Despite these shortcomings, with what data was collected OTIS shows that a Cubesat could, in fact, be used to track oil spill oxidation. The underlying concepts and algorithms are essentially simple and can be easily applied to an actual mission to help oil cleanup crews.</a:t>
            </a:r>
            <a:endParaRPr sz="2600">
              <a:latin typeface="Average"/>
              <a:ea typeface="Average"/>
              <a:cs typeface="Average"/>
              <a:sym typeface="Average"/>
            </a:endParaRPr>
          </a:p>
        </p:txBody>
      </p:sp>
      <p:sp>
        <p:nvSpPr>
          <p:cNvPr id="77" name="Google Shape;77;p14"/>
          <p:cNvSpPr txBox="1"/>
          <p:nvPr/>
        </p:nvSpPr>
        <p:spPr>
          <a:xfrm>
            <a:off x="805650" y="13997975"/>
            <a:ext cx="9828900" cy="71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verage"/>
                <a:ea typeface="Average"/>
                <a:cs typeface="Average"/>
                <a:sym typeface="Average"/>
              </a:rPr>
              <a:t>The simulated environment is a triangle of bungee cords over which the satellite, OTIS-2U, passes over on a powered tram. On one leg there are five pans with colored simulation oil in water. OTIS-2U was designed to be semi-autonomous. It would identify oil pans on the ground, process a high-resolution 1024x1024 image for oxidation, and send both the calculation and a 128x128 image to the ground station laptop with telemetry</a:t>
            </a:r>
            <a:endParaRPr sz="2800">
              <a:latin typeface="Average"/>
              <a:ea typeface="Average"/>
              <a:cs typeface="Average"/>
              <a:sym typeface="Average"/>
            </a:endParaRPr>
          </a:p>
        </p:txBody>
      </p:sp>
      <p:sp>
        <p:nvSpPr>
          <p:cNvPr id="78" name="Google Shape;78;p14"/>
          <p:cNvSpPr txBox="1"/>
          <p:nvPr/>
        </p:nvSpPr>
        <p:spPr>
          <a:xfrm>
            <a:off x="11544750" y="5615975"/>
            <a:ext cx="9828900" cy="40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Average"/>
                <a:ea typeface="Average"/>
                <a:cs typeface="Average"/>
                <a:sym typeface="Average"/>
              </a:rPr>
              <a:t>Most of the hardware development process centered around the CAD model to show in the Critical Design Review (CDR) presentation before the mission and to reference to orient the numerous parts and deployable solar panels to fit in the space constraints, to fit into a 2U size. Avionics, flight software, and device drivers were recycled from a precursor project. The team split into specialized groups to refine and integrate the software for the radio, IMU, and GPS, each as a Python object class to be called in a main running file.</a:t>
            </a:r>
            <a:endParaRPr sz="2600">
              <a:latin typeface="Average"/>
              <a:ea typeface="Average"/>
              <a:cs typeface="Average"/>
              <a:sym typeface="Average"/>
            </a:endParaRPr>
          </a:p>
        </p:txBody>
      </p:sp>
      <p:pic>
        <p:nvPicPr>
          <p:cNvPr id="79" name="Google Shape;79;p14"/>
          <p:cNvPicPr preferRelativeResize="0"/>
          <p:nvPr/>
        </p:nvPicPr>
        <p:blipFill>
          <a:blip r:embed="rId5">
            <a:alphaModFix/>
          </a:blip>
          <a:stretch>
            <a:fillRect/>
          </a:stretch>
        </p:blipFill>
        <p:spPr>
          <a:xfrm>
            <a:off x="1110450" y="17267275"/>
            <a:ext cx="3168000" cy="3079975"/>
          </a:xfrm>
          <a:prstGeom prst="rect">
            <a:avLst/>
          </a:prstGeom>
          <a:noFill/>
          <a:ln>
            <a:noFill/>
          </a:ln>
        </p:spPr>
      </p:pic>
      <p:pic>
        <p:nvPicPr>
          <p:cNvPr id="80" name="Google Shape;80;p14"/>
          <p:cNvPicPr preferRelativeResize="0"/>
          <p:nvPr/>
        </p:nvPicPr>
        <p:blipFill rotWithShape="1">
          <a:blip r:embed="rId6">
            <a:alphaModFix/>
          </a:blip>
          <a:srcRect b="12044" l="9443" r="18526" t="7550"/>
          <a:stretch/>
        </p:blipFill>
        <p:spPr>
          <a:xfrm>
            <a:off x="5498998" y="17238350"/>
            <a:ext cx="4905149" cy="3079976"/>
          </a:xfrm>
          <a:prstGeom prst="rect">
            <a:avLst/>
          </a:prstGeom>
          <a:noFill/>
          <a:ln>
            <a:noFill/>
          </a:ln>
        </p:spPr>
      </p:pic>
      <p:pic>
        <p:nvPicPr>
          <p:cNvPr id="81" name="Google Shape;81;p14"/>
          <p:cNvPicPr preferRelativeResize="0"/>
          <p:nvPr/>
        </p:nvPicPr>
        <p:blipFill rotWithShape="1">
          <a:blip r:embed="rId7">
            <a:alphaModFix/>
          </a:blip>
          <a:srcRect b="48745" l="0" r="24828" t="15243"/>
          <a:stretch/>
        </p:blipFill>
        <p:spPr>
          <a:xfrm>
            <a:off x="7041475" y="9386025"/>
            <a:ext cx="3488950" cy="2517549"/>
          </a:xfrm>
          <a:prstGeom prst="rect">
            <a:avLst/>
          </a:prstGeom>
          <a:noFill/>
          <a:ln>
            <a:noFill/>
          </a:ln>
        </p:spPr>
      </p:pic>
      <p:sp>
        <p:nvSpPr>
          <p:cNvPr id="82" name="Google Shape;82;p14"/>
          <p:cNvSpPr txBox="1"/>
          <p:nvPr/>
        </p:nvSpPr>
        <p:spPr>
          <a:xfrm>
            <a:off x="6899975" y="11838650"/>
            <a:ext cx="4162500" cy="70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Average"/>
                <a:ea typeface="Average"/>
                <a:cs typeface="Average"/>
                <a:sym typeface="Average"/>
              </a:rPr>
              <a:t>Figure 1: Oxidized oil </a:t>
            </a:r>
            <a:endParaRPr sz="2000">
              <a:latin typeface="Average"/>
              <a:ea typeface="Average"/>
              <a:cs typeface="Average"/>
              <a:sym typeface="Average"/>
            </a:endParaRPr>
          </a:p>
          <a:p>
            <a:pPr indent="0" lvl="0" marL="0" rtl="0" algn="ctr">
              <a:spcBef>
                <a:spcPts val="0"/>
              </a:spcBef>
              <a:spcAft>
                <a:spcPts val="0"/>
              </a:spcAft>
              <a:buNone/>
            </a:pPr>
            <a:r>
              <a:rPr lang="en" sz="2000">
                <a:latin typeface="Average"/>
                <a:ea typeface="Average"/>
                <a:cs typeface="Average"/>
                <a:sym typeface="Average"/>
              </a:rPr>
              <a:t>(Cabell Davis © WHOI)</a:t>
            </a:r>
            <a:endParaRPr sz="2000">
              <a:latin typeface="Average"/>
              <a:ea typeface="Average"/>
              <a:cs typeface="Average"/>
              <a:sym typeface="Average"/>
            </a:endParaRPr>
          </a:p>
        </p:txBody>
      </p:sp>
      <p:sp>
        <p:nvSpPr>
          <p:cNvPr id="83" name="Google Shape;83;p14"/>
          <p:cNvSpPr txBox="1"/>
          <p:nvPr/>
        </p:nvSpPr>
        <p:spPr>
          <a:xfrm>
            <a:off x="575375" y="20296850"/>
            <a:ext cx="4162500" cy="9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Average"/>
                <a:ea typeface="Average"/>
                <a:cs typeface="Average"/>
                <a:sym typeface="Average"/>
              </a:rPr>
              <a:t>Figure 2: Map of orbit triangle at Woods Hole Oceanographic Institute (WHOI)</a:t>
            </a:r>
            <a:endParaRPr sz="2000">
              <a:latin typeface="Average"/>
              <a:ea typeface="Average"/>
              <a:cs typeface="Average"/>
              <a:sym typeface="Average"/>
            </a:endParaRPr>
          </a:p>
        </p:txBody>
      </p:sp>
      <p:sp>
        <p:nvSpPr>
          <p:cNvPr id="84" name="Google Shape;84;p14"/>
          <p:cNvSpPr txBox="1"/>
          <p:nvPr/>
        </p:nvSpPr>
        <p:spPr>
          <a:xfrm>
            <a:off x="5223575" y="20296850"/>
            <a:ext cx="5182500" cy="9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Average"/>
                <a:ea typeface="Average"/>
                <a:cs typeface="Average"/>
                <a:sym typeface="Average"/>
              </a:rPr>
              <a:t>Figure 3: Powered tram to which OTIS is attached that rolls across zip line</a:t>
            </a:r>
            <a:endParaRPr sz="2000">
              <a:latin typeface="Average"/>
              <a:ea typeface="Average"/>
              <a:cs typeface="Average"/>
              <a:sym typeface="Average"/>
            </a:endParaRPr>
          </a:p>
        </p:txBody>
      </p:sp>
      <p:pic>
        <p:nvPicPr>
          <p:cNvPr id="85" name="Google Shape;85;p14"/>
          <p:cNvPicPr preferRelativeResize="0"/>
          <p:nvPr/>
        </p:nvPicPr>
        <p:blipFill>
          <a:blip r:embed="rId8">
            <a:alphaModFix/>
          </a:blip>
          <a:stretch>
            <a:fillRect/>
          </a:stretch>
        </p:blipFill>
        <p:spPr>
          <a:xfrm>
            <a:off x="11678100" y="9090750"/>
            <a:ext cx="4237002" cy="2956508"/>
          </a:xfrm>
          <a:prstGeom prst="rect">
            <a:avLst/>
          </a:prstGeom>
          <a:noFill/>
          <a:ln>
            <a:noFill/>
          </a:ln>
        </p:spPr>
      </p:pic>
      <p:sp>
        <p:nvSpPr>
          <p:cNvPr id="86" name="Google Shape;86;p14"/>
          <p:cNvSpPr txBox="1"/>
          <p:nvPr/>
        </p:nvSpPr>
        <p:spPr>
          <a:xfrm>
            <a:off x="11124300" y="12086150"/>
            <a:ext cx="5182500" cy="9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Average"/>
                <a:ea typeface="Average"/>
                <a:cs typeface="Average"/>
                <a:sym typeface="Average"/>
              </a:rPr>
              <a:t>Figure 4: Final CAD model for OTIS-2U Cubesat</a:t>
            </a:r>
            <a:endParaRPr sz="2000">
              <a:latin typeface="Average"/>
              <a:ea typeface="Average"/>
              <a:cs typeface="Average"/>
              <a:sym typeface="Average"/>
            </a:endParaRPr>
          </a:p>
        </p:txBody>
      </p:sp>
      <p:sp>
        <p:nvSpPr>
          <p:cNvPr id="87" name="Google Shape;87;p14"/>
          <p:cNvSpPr txBox="1"/>
          <p:nvPr/>
        </p:nvSpPr>
        <p:spPr>
          <a:xfrm>
            <a:off x="11470950" y="12974150"/>
            <a:ext cx="10072500" cy="798300"/>
          </a:xfrm>
          <a:prstGeom prst="rect">
            <a:avLst/>
          </a:prstGeom>
          <a:solidFill>
            <a:srgbClr val="6D9EEB"/>
          </a:solidFill>
          <a:ln cap="flat" cmpd="sng" w="7620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400">
                <a:latin typeface="Trebuchet MS"/>
                <a:ea typeface="Trebuchet MS"/>
                <a:cs typeface="Trebuchet MS"/>
                <a:sym typeface="Trebuchet MS"/>
              </a:rPr>
              <a:t>Mission Data</a:t>
            </a:r>
            <a:endParaRPr b="1" sz="4400">
              <a:latin typeface="Trebuchet MS"/>
              <a:ea typeface="Trebuchet MS"/>
              <a:cs typeface="Trebuchet MS"/>
              <a:sym typeface="Trebuchet MS"/>
            </a:endParaRPr>
          </a:p>
        </p:txBody>
      </p:sp>
      <p:grpSp>
        <p:nvGrpSpPr>
          <p:cNvPr id="88" name="Google Shape;88;p14"/>
          <p:cNvGrpSpPr/>
          <p:nvPr/>
        </p:nvGrpSpPr>
        <p:grpSpPr>
          <a:xfrm>
            <a:off x="11330429" y="14123259"/>
            <a:ext cx="10301403" cy="2373226"/>
            <a:chOff x="775250" y="4347563"/>
            <a:chExt cx="27302950" cy="5438191"/>
          </a:xfrm>
        </p:grpSpPr>
        <p:pic>
          <p:nvPicPr>
            <p:cNvPr id="89" name="Google Shape;89;p14"/>
            <p:cNvPicPr preferRelativeResize="0"/>
            <p:nvPr/>
          </p:nvPicPr>
          <p:blipFill>
            <a:blip r:embed="rId9">
              <a:alphaModFix/>
            </a:blip>
            <a:stretch>
              <a:fillRect/>
            </a:stretch>
          </p:blipFill>
          <p:spPr>
            <a:xfrm>
              <a:off x="22651325" y="4353237"/>
              <a:ext cx="5426875" cy="5426852"/>
            </a:xfrm>
            <a:prstGeom prst="rect">
              <a:avLst/>
            </a:prstGeom>
            <a:noFill/>
            <a:ln cap="flat" cmpd="sng" w="152400">
              <a:solidFill>
                <a:schemeClr val="accent5"/>
              </a:solidFill>
              <a:prstDash val="solid"/>
              <a:round/>
              <a:headEnd len="sm" w="sm" type="none"/>
              <a:tailEnd len="sm" w="sm" type="none"/>
            </a:ln>
          </p:spPr>
        </p:pic>
        <p:pic>
          <p:nvPicPr>
            <p:cNvPr id="90" name="Google Shape;90;p14"/>
            <p:cNvPicPr preferRelativeResize="0"/>
            <p:nvPr/>
          </p:nvPicPr>
          <p:blipFill>
            <a:blip r:embed="rId10">
              <a:alphaModFix/>
            </a:blip>
            <a:stretch>
              <a:fillRect/>
            </a:stretch>
          </p:blipFill>
          <p:spPr>
            <a:xfrm>
              <a:off x="6202125" y="4353225"/>
              <a:ext cx="5426875" cy="5426875"/>
            </a:xfrm>
            <a:prstGeom prst="rect">
              <a:avLst/>
            </a:prstGeom>
            <a:noFill/>
            <a:ln cap="flat" cmpd="sng" w="152400">
              <a:solidFill>
                <a:schemeClr val="accent5"/>
              </a:solidFill>
              <a:prstDash val="solid"/>
              <a:round/>
              <a:headEnd len="sm" w="sm" type="none"/>
              <a:tailEnd len="sm" w="sm" type="none"/>
            </a:ln>
          </p:spPr>
        </p:pic>
        <p:pic>
          <p:nvPicPr>
            <p:cNvPr id="91" name="Google Shape;91;p14"/>
            <p:cNvPicPr preferRelativeResize="0"/>
            <p:nvPr/>
          </p:nvPicPr>
          <p:blipFill>
            <a:blip r:embed="rId11">
              <a:alphaModFix/>
            </a:blip>
            <a:stretch>
              <a:fillRect/>
            </a:stretch>
          </p:blipFill>
          <p:spPr>
            <a:xfrm>
              <a:off x="11461550" y="4347563"/>
              <a:ext cx="5930350" cy="5438191"/>
            </a:xfrm>
            <a:prstGeom prst="rect">
              <a:avLst/>
            </a:prstGeom>
            <a:noFill/>
            <a:ln cap="flat" cmpd="sng" w="152400">
              <a:solidFill>
                <a:schemeClr val="accent5"/>
              </a:solidFill>
              <a:prstDash val="solid"/>
              <a:round/>
              <a:headEnd len="sm" w="sm" type="none"/>
              <a:tailEnd len="sm" w="sm" type="none"/>
            </a:ln>
          </p:spPr>
        </p:pic>
        <p:pic>
          <p:nvPicPr>
            <p:cNvPr id="92" name="Google Shape;92;p14"/>
            <p:cNvPicPr preferRelativeResize="0"/>
            <p:nvPr/>
          </p:nvPicPr>
          <p:blipFill>
            <a:blip r:embed="rId12">
              <a:alphaModFix/>
            </a:blip>
            <a:stretch>
              <a:fillRect/>
            </a:stretch>
          </p:blipFill>
          <p:spPr>
            <a:xfrm>
              <a:off x="775250" y="4353225"/>
              <a:ext cx="5426875" cy="5426875"/>
            </a:xfrm>
            <a:prstGeom prst="rect">
              <a:avLst/>
            </a:prstGeom>
            <a:noFill/>
            <a:ln cap="flat" cmpd="sng" w="152400">
              <a:solidFill>
                <a:schemeClr val="accent5"/>
              </a:solidFill>
              <a:prstDash val="solid"/>
              <a:round/>
              <a:headEnd len="sm" w="sm" type="none"/>
              <a:tailEnd len="sm" w="sm" type="none"/>
            </a:ln>
          </p:spPr>
        </p:pic>
        <p:pic>
          <p:nvPicPr>
            <p:cNvPr id="93" name="Google Shape;93;p14"/>
            <p:cNvPicPr preferRelativeResize="0"/>
            <p:nvPr/>
          </p:nvPicPr>
          <p:blipFill>
            <a:blip r:embed="rId13">
              <a:alphaModFix/>
            </a:blip>
            <a:stretch>
              <a:fillRect/>
            </a:stretch>
          </p:blipFill>
          <p:spPr>
            <a:xfrm>
              <a:off x="17391900" y="4353229"/>
              <a:ext cx="5426875" cy="5426875"/>
            </a:xfrm>
            <a:prstGeom prst="rect">
              <a:avLst/>
            </a:prstGeom>
            <a:noFill/>
            <a:ln cap="flat" cmpd="sng" w="152400">
              <a:solidFill>
                <a:schemeClr val="accent5"/>
              </a:solidFill>
              <a:prstDash val="solid"/>
              <a:round/>
              <a:headEnd len="sm" w="sm" type="none"/>
              <a:tailEnd len="sm" w="sm" type="none"/>
            </a:ln>
          </p:spPr>
        </p:pic>
      </p:grpSp>
      <p:pic>
        <p:nvPicPr>
          <p:cNvPr id="94" name="Google Shape;94;p14"/>
          <p:cNvPicPr preferRelativeResize="0"/>
          <p:nvPr/>
        </p:nvPicPr>
        <p:blipFill rotWithShape="1">
          <a:blip r:embed="rId14">
            <a:alphaModFix/>
          </a:blip>
          <a:srcRect b="0" l="0" r="0" t="0"/>
          <a:stretch/>
        </p:blipFill>
        <p:spPr>
          <a:xfrm>
            <a:off x="16929747" y="9101875"/>
            <a:ext cx="3941976" cy="2956497"/>
          </a:xfrm>
          <a:prstGeom prst="rect">
            <a:avLst/>
          </a:prstGeom>
          <a:noFill/>
          <a:ln>
            <a:noFill/>
          </a:ln>
        </p:spPr>
      </p:pic>
      <p:sp>
        <p:nvSpPr>
          <p:cNvPr id="95" name="Google Shape;95;p14"/>
          <p:cNvSpPr txBox="1"/>
          <p:nvPr/>
        </p:nvSpPr>
        <p:spPr>
          <a:xfrm>
            <a:off x="16153500" y="12086150"/>
            <a:ext cx="5182500" cy="9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Average"/>
                <a:ea typeface="Average"/>
                <a:cs typeface="Average"/>
                <a:sym typeface="Average"/>
              </a:rPr>
              <a:t>Figure 5: Hinge laser cut from purple acrylic for deployable solar panel</a:t>
            </a:r>
            <a:endParaRPr sz="2000">
              <a:latin typeface="Average"/>
              <a:ea typeface="Average"/>
              <a:cs typeface="Average"/>
              <a:sym typeface="Average"/>
            </a:endParaRPr>
          </a:p>
        </p:txBody>
      </p:sp>
      <p:sp>
        <p:nvSpPr>
          <p:cNvPr id="96" name="Google Shape;96;p14"/>
          <p:cNvSpPr txBox="1"/>
          <p:nvPr/>
        </p:nvSpPr>
        <p:spPr>
          <a:xfrm>
            <a:off x="10667100" y="18105950"/>
            <a:ext cx="11556900" cy="6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Average"/>
                <a:ea typeface="Average"/>
                <a:cs typeface="Average"/>
                <a:sym typeface="Average"/>
              </a:rPr>
              <a:t>Figure 6: Images retrieved from OTIS-2U after mission and processed for oxidation and dispersant need</a:t>
            </a:r>
            <a:endParaRPr sz="2000">
              <a:latin typeface="Average"/>
              <a:ea typeface="Average"/>
              <a:cs typeface="Average"/>
              <a:sym typeface="Average"/>
            </a:endParaRPr>
          </a:p>
        </p:txBody>
      </p:sp>
      <p:sp>
        <p:nvSpPr>
          <p:cNvPr id="97" name="Google Shape;97;p14"/>
          <p:cNvSpPr txBox="1"/>
          <p:nvPr/>
        </p:nvSpPr>
        <p:spPr>
          <a:xfrm>
            <a:off x="10877550" y="18731600"/>
            <a:ext cx="2102400" cy="424200"/>
          </a:xfrm>
          <a:prstGeom prst="rect">
            <a:avLst/>
          </a:prstGeom>
          <a:solidFill>
            <a:srgbClr val="3C78D8"/>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Trebuchet MS"/>
                <a:ea typeface="Trebuchet MS"/>
                <a:cs typeface="Trebuchet MS"/>
                <a:sym typeface="Trebuchet MS"/>
              </a:rPr>
              <a:t>Mass Budget</a:t>
            </a:r>
            <a:endParaRPr sz="2000">
              <a:latin typeface="Trebuchet MS"/>
              <a:ea typeface="Trebuchet MS"/>
              <a:cs typeface="Trebuchet MS"/>
              <a:sym typeface="Trebuchet MS"/>
            </a:endParaRPr>
          </a:p>
        </p:txBody>
      </p:sp>
      <p:sp>
        <p:nvSpPr>
          <p:cNvPr id="98" name="Google Shape;98;p14"/>
          <p:cNvSpPr txBox="1"/>
          <p:nvPr/>
        </p:nvSpPr>
        <p:spPr>
          <a:xfrm>
            <a:off x="13163550" y="18731600"/>
            <a:ext cx="2102400" cy="424200"/>
          </a:xfrm>
          <a:prstGeom prst="rect">
            <a:avLst/>
          </a:prstGeom>
          <a:solidFill>
            <a:srgbClr val="3C78D8"/>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Trebuchet MS"/>
                <a:ea typeface="Trebuchet MS"/>
                <a:cs typeface="Trebuchet MS"/>
                <a:sym typeface="Trebuchet MS"/>
              </a:rPr>
              <a:t>Data</a:t>
            </a:r>
            <a:r>
              <a:rPr lang="en" sz="2000">
                <a:latin typeface="Trebuchet MS"/>
                <a:ea typeface="Trebuchet MS"/>
                <a:cs typeface="Trebuchet MS"/>
                <a:sym typeface="Trebuchet MS"/>
              </a:rPr>
              <a:t> Budget</a:t>
            </a:r>
            <a:endParaRPr sz="2000">
              <a:latin typeface="Trebuchet MS"/>
              <a:ea typeface="Trebuchet MS"/>
              <a:cs typeface="Trebuchet MS"/>
              <a:sym typeface="Trebuchet MS"/>
            </a:endParaRPr>
          </a:p>
        </p:txBody>
      </p:sp>
      <p:sp>
        <p:nvSpPr>
          <p:cNvPr id="99" name="Google Shape;99;p14"/>
          <p:cNvSpPr txBox="1"/>
          <p:nvPr/>
        </p:nvSpPr>
        <p:spPr>
          <a:xfrm>
            <a:off x="15449550" y="18731600"/>
            <a:ext cx="2102400" cy="424200"/>
          </a:xfrm>
          <a:prstGeom prst="rect">
            <a:avLst/>
          </a:prstGeom>
          <a:solidFill>
            <a:srgbClr val="3C78D8"/>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Trebuchet MS"/>
                <a:ea typeface="Trebuchet MS"/>
                <a:cs typeface="Trebuchet MS"/>
                <a:sym typeface="Trebuchet MS"/>
              </a:rPr>
              <a:t>Power Budget</a:t>
            </a:r>
            <a:endParaRPr sz="2000">
              <a:latin typeface="Trebuchet MS"/>
              <a:ea typeface="Trebuchet MS"/>
              <a:cs typeface="Trebuchet MS"/>
              <a:sym typeface="Trebuchet MS"/>
            </a:endParaRPr>
          </a:p>
        </p:txBody>
      </p:sp>
      <p:sp>
        <p:nvSpPr>
          <p:cNvPr id="100" name="Google Shape;100;p14"/>
          <p:cNvSpPr txBox="1"/>
          <p:nvPr/>
        </p:nvSpPr>
        <p:spPr>
          <a:xfrm>
            <a:off x="17735550" y="18731600"/>
            <a:ext cx="2102400" cy="424200"/>
          </a:xfrm>
          <a:prstGeom prst="rect">
            <a:avLst/>
          </a:prstGeom>
          <a:solidFill>
            <a:srgbClr val="3C78D8"/>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Trebuchet MS"/>
                <a:ea typeface="Trebuchet MS"/>
                <a:cs typeface="Trebuchet MS"/>
                <a:sym typeface="Trebuchet MS"/>
              </a:rPr>
              <a:t>Link</a:t>
            </a:r>
            <a:r>
              <a:rPr lang="en" sz="2000">
                <a:latin typeface="Trebuchet MS"/>
                <a:ea typeface="Trebuchet MS"/>
                <a:cs typeface="Trebuchet MS"/>
                <a:sym typeface="Trebuchet MS"/>
              </a:rPr>
              <a:t> Budget</a:t>
            </a:r>
            <a:endParaRPr sz="2000">
              <a:latin typeface="Trebuchet MS"/>
              <a:ea typeface="Trebuchet MS"/>
              <a:cs typeface="Trebuchet MS"/>
              <a:sym typeface="Trebuchet MS"/>
            </a:endParaRPr>
          </a:p>
        </p:txBody>
      </p:sp>
      <p:sp>
        <p:nvSpPr>
          <p:cNvPr id="101" name="Google Shape;101;p14"/>
          <p:cNvSpPr txBox="1"/>
          <p:nvPr/>
        </p:nvSpPr>
        <p:spPr>
          <a:xfrm>
            <a:off x="20021550" y="18731600"/>
            <a:ext cx="2102400" cy="424200"/>
          </a:xfrm>
          <a:prstGeom prst="rect">
            <a:avLst/>
          </a:prstGeom>
          <a:solidFill>
            <a:srgbClr val="3C78D8"/>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Trebuchet MS"/>
                <a:ea typeface="Trebuchet MS"/>
                <a:cs typeface="Trebuchet MS"/>
                <a:sym typeface="Trebuchet MS"/>
              </a:rPr>
              <a:t>Money</a:t>
            </a:r>
            <a:r>
              <a:rPr lang="en" sz="2000">
                <a:latin typeface="Trebuchet MS"/>
                <a:ea typeface="Trebuchet MS"/>
                <a:cs typeface="Trebuchet MS"/>
                <a:sym typeface="Trebuchet MS"/>
              </a:rPr>
              <a:t> Budget</a:t>
            </a:r>
            <a:endParaRPr sz="2000">
              <a:latin typeface="Trebuchet MS"/>
              <a:ea typeface="Trebuchet MS"/>
              <a:cs typeface="Trebuchet MS"/>
              <a:sym typeface="Trebuchet MS"/>
            </a:endParaRPr>
          </a:p>
        </p:txBody>
      </p:sp>
      <p:sp>
        <p:nvSpPr>
          <p:cNvPr id="102" name="Google Shape;102;p14"/>
          <p:cNvSpPr txBox="1"/>
          <p:nvPr/>
        </p:nvSpPr>
        <p:spPr>
          <a:xfrm>
            <a:off x="10820400" y="19202400"/>
            <a:ext cx="2267100" cy="20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rebuchet MS"/>
                <a:ea typeface="Trebuchet MS"/>
                <a:cs typeface="Trebuchet MS"/>
                <a:sym typeface="Trebuchet MS"/>
              </a:rPr>
              <a:t>Estimated Mass:   0.900 Kg (+15% margin of error)</a:t>
            </a:r>
            <a:endParaRPr sz="1600">
              <a:latin typeface="Trebuchet MS"/>
              <a:ea typeface="Trebuchet MS"/>
              <a:cs typeface="Trebuchet MS"/>
              <a:sym typeface="Trebuchet MS"/>
            </a:endParaRPr>
          </a:p>
          <a:p>
            <a:pPr indent="0" lvl="0" marL="0" rtl="0" algn="l">
              <a:spcBef>
                <a:spcPts val="1000"/>
              </a:spcBef>
              <a:spcAft>
                <a:spcPts val="0"/>
              </a:spcAft>
              <a:buNone/>
            </a:pPr>
            <a:r>
              <a:rPr lang="en" sz="1600">
                <a:latin typeface="Trebuchet MS"/>
                <a:ea typeface="Trebuchet MS"/>
                <a:cs typeface="Trebuchet MS"/>
                <a:sym typeface="Trebuchet MS"/>
              </a:rPr>
              <a:t>Actual Mass: 0.720 Kg</a:t>
            </a:r>
            <a:endParaRPr sz="1600">
              <a:latin typeface="Trebuchet MS"/>
              <a:ea typeface="Trebuchet MS"/>
              <a:cs typeface="Trebuchet MS"/>
              <a:sym typeface="Trebuchet MS"/>
            </a:endParaRPr>
          </a:p>
          <a:p>
            <a:pPr indent="0" lvl="0" marL="0" rtl="0" algn="l">
              <a:spcBef>
                <a:spcPts val="1000"/>
              </a:spcBef>
              <a:spcAft>
                <a:spcPts val="1000"/>
              </a:spcAft>
              <a:buNone/>
            </a:pPr>
            <a:r>
              <a:t/>
            </a:r>
            <a:endParaRPr sz="1600">
              <a:latin typeface="Average"/>
              <a:ea typeface="Average"/>
              <a:cs typeface="Average"/>
              <a:sym typeface="Average"/>
            </a:endParaRPr>
          </a:p>
        </p:txBody>
      </p:sp>
      <p:sp>
        <p:nvSpPr>
          <p:cNvPr id="103" name="Google Shape;103;p14"/>
          <p:cNvSpPr txBox="1"/>
          <p:nvPr/>
        </p:nvSpPr>
        <p:spPr>
          <a:xfrm>
            <a:off x="13182600" y="19202400"/>
            <a:ext cx="2267100" cy="20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rebuchet MS"/>
                <a:ea typeface="Trebuchet MS"/>
                <a:cs typeface="Trebuchet MS"/>
                <a:sym typeface="Trebuchet MS"/>
              </a:rPr>
              <a:t>Estimated data:    9.83 ± 2.457 Mb</a:t>
            </a:r>
            <a:endParaRPr sz="1600">
              <a:latin typeface="Trebuchet MS"/>
              <a:ea typeface="Trebuchet MS"/>
              <a:cs typeface="Trebuchet MS"/>
              <a:sym typeface="Trebuchet MS"/>
            </a:endParaRPr>
          </a:p>
          <a:p>
            <a:pPr indent="0" lvl="0" marL="0" rtl="0" algn="l">
              <a:spcBef>
                <a:spcPts val="1000"/>
              </a:spcBef>
              <a:spcAft>
                <a:spcPts val="0"/>
              </a:spcAft>
              <a:buNone/>
            </a:pPr>
            <a:r>
              <a:rPr lang="en" sz="1600">
                <a:latin typeface="Trebuchet MS"/>
                <a:ea typeface="Trebuchet MS"/>
                <a:cs typeface="Trebuchet MS"/>
                <a:sym typeface="Trebuchet MS"/>
              </a:rPr>
              <a:t>Actual data: 12.24Mb</a:t>
            </a:r>
            <a:endParaRPr sz="1600">
              <a:latin typeface="Trebuchet MS"/>
              <a:ea typeface="Trebuchet MS"/>
              <a:cs typeface="Trebuchet MS"/>
              <a:sym typeface="Trebuchet MS"/>
            </a:endParaRPr>
          </a:p>
          <a:p>
            <a:pPr indent="0" lvl="0" marL="0" rtl="0" algn="l">
              <a:spcBef>
                <a:spcPts val="1000"/>
              </a:spcBef>
              <a:spcAft>
                <a:spcPts val="0"/>
              </a:spcAft>
              <a:buNone/>
            </a:pPr>
            <a:r>
              <a:rPr lang="en" sz="1600">
                <a:latin typeface="Trebuchet MS"/>
                <a:ea typeface="Trebuchet MS"/>
                <a:cs typeface="Trebuchet MS"/>
                <a:sym typeface="Trebuchet MS"/>
              </a:rPr>
              <a:t>Estimated time to send one 128x128 image: 7.26 sec + 7 sec margin of error</a:t>
            </a:r>
            <a:endParaRPr sz="1600">
              <a:latin typeface="Trebuchet MS"/>
              <a:ea typeface="Trebuchet MS"/>
              <a:cs typeface="Trebuchet MS"/>
              <a:sym typeface="Trebuchet MS"/>
            </a:endParaRPr>
          </a:p>
          <a:p>
            <a:pPr indent="0" lvl="0" marL="0" rtl="0" algn="l">
              <a:spcBef>
                <a:spcPts val="1000"/>
              </a:spcBef>
              <a:spcAft>
                <a:spcPts val="0"/>
              </a:spcAft>
              <a:buNone/>
            </a:pPr>
            <a:r>
              <a:t/>
            </a:r>
            <a:endParaRPr sz="1600">
              <a:latin typeface="Trebuchet MS"/>
              <a:ea typeface="Trebuchet MS"/>
              <a:cs typeface="Trebuchet MS"/>
              <a:sym typeface="Trebuchet MS"/>
            </a:endParaRPr>
          </a:p>
          <a:p>
            <a:pPr indent="0" lvl="0" marL="0" rtl="0" algn="l">
              <a:spcBef>
                <a:spcPts val="1000"/>
              </a:spcBef>
              <a:spcAft>
                <a:spcPts val="0"/>
              </a:spcAft>
              <a:buNone/>
            </a:pPr>
            <a:r>
              <a:t/>
            </a:r>
            <a:endParaRPr sz="1600">
              <a:latin typeface="Trebuchet MS"/>
              <a:ea typeface="Trebuchet MS"/>
              <a:cs typeface="Trebuchet MS"/>
              <a:sym typeface="Trebuchet MS"/>
            </a:endParaRPr>
          </a:p>
          <a:p>
            <a:pPr indent="0" lvl="0" marL="0" rtl="0" algn="l">
              <a:spcBef>
                <a:spcPts val="1000"/>
              </a:spcBef>
              <a:spcAft>
                <a:spcPts val="1000"/>
              </a:spcAft>
              <a:buNone/>
            </a:pPr>
            <a:r>
              <a:t/>
            </a:r>
            <a:endParaRPr sz="1600">
              <a:latin typeface="Trebuchet MS"/>
              <a:ea typeface="Trebuchet MS"/>
              <a:cs typeface="Trebuchet MS"/>
              <a:sym typeface="Trebuchet MS"/>
            </a:endParaRPr>
          </a:p>
        </p:txBody>
      </p:sp>
      <p:sp>
        <p:nvSpPr>
          <p:cNvPr id="104" name="Google Shape;104;p14"/>
          <p:cNvSpPr txBox="1"/>
          <p:nvPr/>
        </p:nvSpPr>
        <p:spPr>
          <a:xfrm>
            <a:off x="20040600" y="19202400"/>
            <a:ext cx="2267100" cy="20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600">
                <a:latin typeface="Trebuchet MS"/>
                <a:ea typeface="Trebuchet MS"/>
                <a:cs typeface="Trebuchet MS"/>
                <a:sym typeface="Trebuchet MS"/>
              </a:rPr>
              <a:t>Estimated Cost: $450 (+25% margin of error)</a:t>
            </a:r>
            <a:endParaRPr sz="1600">
              <a:latin typeface="Trebuchet MS"/>
              <a:ea typeface="Trebuchet MS"/>
              <a:cs typeface="Trebuchet MS"/>
              <a:sym typeface="Trebuchet MS"/>
            </a:endParaRPr>
          </a:p>
        </p:txBody>
      </p:sp>
      <p:sp>
        <p:nvSpPr>
          <p:cNvPr id="105" name="Google Shape;105;p14"/>
          <p:cNvSpPr txBox="1"/>
          <p:nvPr/>
        </p:nvSpPr>
        <p:spPr>
          <a:xfrm>
            <a:off x="22364550" y="19379375"/>
            <a:ext cx="9828900" cy="798300"/>
          </a:xfrm>
          <a:prstGeom prst="rect">
            <a:avLst/>
          </a:prstGeom>
          <a:solidFill>
            <a:srgbClr val="6D9EEB"/>
          </a:solidFill>
          <a:ln cap="flat" cmpd="sng" w="7620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400">
                <a:latin typeface="Lato"/>
                <a:ea typeface="Lato"/>
                <a:cs typeface="Lato"/>
                <a:sym typeface="Lato"/>
              </a:rPr>
              <a:t>References</a:t>
            </a:r>
            <a:endParaRPr sz="4400">
              <a:latin typeface="Trebuchet MS"/>
              <a:ea typeface="Trebuchet MS"/>
              <a:cs typeface="Trebuchet MS"/>
              <a:sym typeface="Trebuchet MS"/>
            </a:endParaRPr>
          </a:p>
        </p:txBody>
      </p:sp>
      <p:sp>
        <p:nvSpPr>
          <p:cNvPr id="106" name="Google Shape;106;p14"/>
          <p:cNvSpPr txBox="1"/>
          <p:nvPr/>
        </p:nvSpPr>
        <p:spPr>
          <a:xfrm>
            <a:off x="22297075" y="20136075"/>
            <a:ext cx="9828900" cy="1689000"/>
          </a:xfrm>
          <a:prstGeom prst="rect">
            <a:avLst/>
          </a:prstGeom>
          <a:noFill/>
          <a:ln>
            <a:noFill/>
          </a:ln>
        </p:spPr>
        <p:txBody>
          <a:bodyPr anchorCtr="0" anchor="t" bIns="91425" lIns="91425" spcFirstLastPara="1" rIns="91425" wrap="square" tIns="91425">
            <a:noAutofit/>
          </a:bodyPr>
          <a:lstStyle/>
          <a:p>
            <a:pPr indent="-298450" lvl="0" marL="355600" rtl="0" algn="l">
              <a:lnSpc>
                <a:spcPct val="115000"/>
              </a:lnSpc>
              <a:spcBef>
                <a:spcPts val="1200"/>
              </a:spcBef>
              <a:spcAft>
                <a:spcPts val="1200"/>
              </a:spcAft>
              <a:buNone/>
            </a:pPr>
            <a:r>
              <a:rPr lang="en" sz="1800">
                <a:latin typeface="Average"/>
                <a:ea typeface="Average"/>
                <a:cs typeface="Average"/>
                <a:sym typeface="Average"/>
              </a:rPr>
              <a:t>Ward, Collin P., et al. “Photochemical Oxidation of Oil Reduced the Effectiveness of Aerial Dispersants Applied in Response to the Deepwater Horizon Spill.” </a:t>
            </a:r>
            <a:r>
              <a:rPr i="1" lang="en" sz="1800">
                <a:latin typeface="Average"/>
                <a:ea typeface="Average"/>
                <a:cs typeface="Average"/>
                <a:sym typeface="Average"/>
              </a:rPr>
              <a:t>Environmental Science &amp; Technology Letters</a:t>
            </a:r>
            <a:r>
              <a:rPr lang="en" sz="1800">
                <a:latin typeface="Average"/>
                <a:ea typeface="Average"/>
                <a:cs typeface="Average"/>
                <a:sym typeface="Average"/>
              </a:rPr>
              <a:t>, vol. 5, no. 5, 2018, pp. 226–231., doi:10.1021/acs.estlett.8b00084.</a:t>
            </a:r>
            <a:endParaRPr b="1" sz="1800">
              <a:latin typeface="Average"/>
              <a:ea typeface="Average"/>
              <a:cs typeface="Average"/>
              <a:sym typeface="Average"/>
            </a:endParaRPr>
          </a:p>
        </p:txBody>
      </p:sp>
      <p:sp>
        <p:nvSpPr>
          <p:cNvPr id="107" name="Google Shape;107;p14"/>
          <p:cNvSpPr txBox="1"/>
          <p:nvPr/>
        </p:nvSpPr>
        <p:spPr>
          <a:xfrm>
            <a:off x="15420975" y="19202400"/>
            <a:ext cx="2267100" cy="20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rebuchet MS"/>
                <a:ea typeface="Trebuchet MS"/>
                <a:cs typeface="Trebuchet MS"/>
                <a:sym typeface="Trebuchet MS"/>
              </a:rPr>
              <a:t>Estimated power use:    5.5 Wh (+20% margin of error)</a:t>
            </a:r>
            <a:endParaRPr sz="1600">
              <a:latin typeface="Trebuchet MS"/>
              <a:ea typeface="Trebuchet MS"/>
              <a:cs typeface="Trebuchet MS"/>
              <a:sym typeface="Trebuchet MS"/>
            </a:endParaRPr>
          </a:p>
          <a:p>
            <a:pPr indent="0" lvl="0" marL="0" rtl="0" algn="l">
              <a:spcBef>
                <a:spcPts val="1000"/>
              </a:spcBef>
              <a:spcAft>
                <a:spcPts val="0"/>
              </a:spcAft>
              <a:buNone/>
            </a:pPr>
            <a:r>
              <a:rPr lang="en" sz="1600">
                <a:latin typeface="Trebuchet MS"/>
                <a:ea typeface="Trebuchet MS"/>
                <a:cs typeface="Trebuchet MS"/>
                <a:sym typeface="Trebuchet MS"/>
              </a:rPr>
              <a:t>Actual power use: 2.26 Wh</a:t>
            </a:r>
            <a:endParaRPr sz="1600">
              <a:latin typeface="Trebuchet MS"/>
              <a:ea typeface="Trebuchet MS"/>
              <a:cs typeface="Trebuchet MS"/>
              <a:sym typeface="Trebuchet MS"/>
            </a:endParaRPr>
          </a:p>
          <a:p>
            <a:pPr indent="0" lvl="0" marL="0" rtl="0" algn="l">
              <a:spcBef>
                <a:spcPts val="1000"/>
              </a:spcBef>
              <a:spcAft>
                <a:spcPts val="0"/>
              </a:spcAft>
              <a:buNone/>
            </a:pPr>
            <a:r>
              <a:t/>
            </a:r>
            <a:endParaRPr sz="1600">
              <a:latin typeface="Trebuchet MS"/>
              <a:ea typeface="Trebuchet MS"/>
              <a:cs typeface="Trebuchet MS"/>
              <a:sym typeface="Trebuchet MS"/>
            </a:endParaRPr>
          </a:p>
          <a:p>
            <a:pPr indent="0" lvl="0" marL="0" rtl="0" algn="l">
              <a:spcBef>
                <a:spcPts val="1000"/>
              </a:spcBef>
              <a:spcAft>
                <a:spcPts val="1000"/>
              </a:spcAft>
              <a:buNone/>
            </a:pPr>
            <a:r>
              <a:t/>
            </a:r>
            <a:endParaRPr sz="1600">
              <a:latin typeface="Trebuchet MS"/>
              <a:ea typeface="Trebuchet MS"/>
              <a:cs typeface="Trebuchet MS"/>
              <a:sym typeface="Trebuchet MS"/>
            </a:endParaRPr>
          </a:p>
        </p:txBody>
      </p:sp>
      <p:pic>
        <p:nvPicPr>
          <p:cNvPr id="108" name="Google Shape;108;p14"/>
          <p:cNvPicPr preferRelativeResize="0"/>
          <p:nvPr/>
        </p:nvPicPr>
        <p:blipFill>
          <a:blip r:embed="rId15">
            <a:alphaModFix/>
          </a:blip>
          <a:stretch>
            <a:fillRect/>
          </a:stretch>
        </p:blipFill>
        <p:spPr>
          <a:xfrm>
            <a:off x="1113000" y="3227374"/>
            <a:ext cx="6353725" cy="1014151"/>
          </a:xfrm>
          <a:prstGeom prst="rect">
            <a:avLst/>
          </a:prstGeom>
          <a:noFill/>
          <a:ln>
            <a:noFill/>
          </a:ln>
        </p:spPr>
      </p:pic>
      <p:sp>
        <p:nvSpPr>
          <p:cNvPr id="109" name="Google Shape;109;p14"/>
          <p:cNvSpPr txBox="1"/>
          <p:nvPr/>
        </p:nvSpPr>
        <p:spPr>
          <a:xfrm>
            <a:off x="17706975" y="19202400"/>
            <a:ext cx="2267100" cy="20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rebuchet MS"/>
                <a:ea typeface="Trebuchet MS"/>
                <a:cs typeface="Trebuchet MS"/>
                <a:sym typeface="Trebuchet MS"/>
              </a:rPr>
              <a:t>-Received Power: -80 dBm</a:t>
            </a:r>
            <a:endParaRPr sz="1600">
              <a:latin typeface="Trebuchet MS"/>
              <a:ea typeface="Trebuchet MS"/>
              <a:cs typeface="Trebuchet MS"/>
              <a:sym typeface="Trebuchet MS"/>
            </a:endParaRPr>
          </a:p>
          <a:p>
            <a:pPr indent="0" lvl="0" marL="0" rtl="0" algn="l">
              <a:spcBef>
                <a:spcPts val="0"/>
              </a:spcBef>
              <a:spcAft>
                <a:spcPts val="0"/>
              </a:spcAft>
              <a:buNone/>
            </a:pPr>
            <a:r>
              <a:t/>
            </a:r>
            <a:endParaRPr sz="1600">
              <a:latin typeface="Trebuchet MS"/>
              <a:ea typeface="Trebuchet MS"/>
              <a:cs typeface="Trebuchet MS"/>
              <a:sym typeface="Trebuchet MS"/>
            </a:endParaRPr>
          </a:p>
          <a:p>
            <a:pPr indent="0" lvl="0" marL="0" rtl="0" algn="l">
              <a:spcBef>
                <a:spcPts val="0"/>
              </a:spcBef>
              <a:spcAft>
                <a:spcPts val="0"/>
              </a:spcAft>
              <a:buNone/>
            </a:pPr>
            <a:r>
              <a:rPr lang="en" sz="1600">
                <a:latin typeface="Trebuchet MS"/>
                <a:ea typeface="Trebuchet MS"/>
                <a:cs typeface="Trebuchet MS"/>
                <a:sym typeface="Trebuchet MS"/>
              </a:rPr>
              <a:t>-Required SNR: -4 dB</a:t>
            </a:r>
            <a:endParaRPr sz="1600">
              <a:latin typeface="Trebuchet MS"/>
              <a:ea typeface="Trebuchet MS"/>
              <a:cs typeface="Trebuchet MS"/>
              <a:sym typeface="Trebuchet MS"/>
            </a:endParaRPr>
          </a:p>
          <a:p>
            <a:pPr indent="0" lvl="0" marL="0" rtl="0" algn="l">
              <a:spcBef>
                <a:spcPts val="0"/>
              </a:spcBef>
              <a:spcAft>
                <a:spcPts val="0"/>
              </a:spcAft>
              <a:buNone/>
            </a:pPr>
            <a:r>
              <a:t/>
            </a:r>
            <a:endParaRPr sz="1600">
              <a:latin typeface="Trebuchet MS"/>
              <a:ea typeface="Trebuchet MS"/>
              <a:cs typeface="Trebuchet MS"/>
              <a:sym typeface="Trebuchet MS"/>
            </a:endParaRPr>
          </a:p>
          <a:p>
            <a:pPr indent="0" lvl="0" marL="0" rtl="0" algn="l">
              <a:spcBef>
                <a:spcPts val="0"/>
              </a:spcBef>
              <a:spcAft>
                <a:spcPts val="0"/>
              </a:spcAft>
              <a:buNone/>
            </a:pPr>
            <a:r>
              <a:rPr lang="en" sz="1600">
                <a:latin typeface="Trebuchet MS"/>
                <a:ea typeface="Trebuchet MS"/>
                <a:cs typeface="Trebuchet MS"/>
                <a:sym typeface="Trebuchet MS"/>
              </a:rPr>
              <a:t>-Link Margin: -4.03 dB</a:t>
            </a:r>
            <a:endParaRPr sz="1600">
              <a:latin typeface="Trebuchet MS"/>
              <a:ea typeface="Trebuchet MS"/>
              <a:cs typeface="Trebuchet MS"/>
              <a:sym typeface="Trebuchet MS"/>
            </a:endParaRPr>
          </a:p>
          <a:p>
            <a:pPr indent="0" lvl="0" marL="0" rtl="0" algn="l">
              <a:spcBef>
                <a:spcPts val="0"/>
              </a:spcBef>
              <a:spcAft>
                <a:spcPts val="0"/>
              </a:spcAft>
              <a:buNone/>
            </a:pPr>
            <a:r>
              <a:t/>
            </a:r>
            <a:endParaRPr sz="1600">
              <a:latin typeface="Trebuchet MS"/>
              <a:ea typeface="Trebuchet MS"/>
              <a:cs typeface="Trebuchet MS"/>
              <a:sym typeface="Trebuchet MS"/>
            </a:endParaRPr>
          </a:p>
          <a:p>
            <a:pPr indent="0" lvl="0" marL="0" rtl="0" algn="l">
              <a:spcBef>
                <a:spcPts val="0"/>
              </a:spcBef>
              <a:spcAft>
                <a:spcPts val="0"/>
              </a:spcAft>
              <a:buNone/>
            </a:pPr>
            <a:r>
              <a:rPr lang="en" sz="1600">
                <a:latin typeface="Trebuchet MS"/>
                <a:ea typeface="Trebuchet MS"/>
                <a:cs typeface="Trebuchet MS"/>
                <a:sym typeface="Trebuchet MS"/>
              </a:rPr>
              <a:t>-Noise Level: -76 dB</a:t>
            </a:r>
            <a:endParaRPr sz="1600">
              <a:latin typeface="Trebuchet MS"/>
              <a:ea typeface="Trebuchet MS"/>
              <a:cs typeface="Trebuchet MS"/>
              <a:sym typeface="Trebuchet MS"/>
            </a:endParaRPr>
          </a:p>
          <a:p>
            <a:pPr indent="0" lvl="0" marL="0" rtl="0" algn="l">
              <a:spcBef>
                <a:spcPts val="0"/>
              </a:spcBef>
              <a:spcAft>
                <a:spcPts val="0"/>
              </a:spcAft>
              <a:buNone/>
            </a:pPr>
            <a:r>
              <a:t/>
            </a:r>
            <a:endParaRPr sz="1600">
              <a:latin typeface="Trebuchet MS"/>
              <a:ea typeface="Trebuchet MS"/>
              <a:cs typeface="Trebuchet MS"/>
              <a:sym typeface="Trebuchet MS"/>
            </a:endParaRPr>
          </a:p>
          <a:p>
            <a:pPr indent="0" lvl="0" marL="0" rtl="0" algn="l">
              <a:spcBef>
                <a:spcPts val="0"/>
              </a:spcBef>
              <a:spcAft>
                <a:spcPts val="0"/>
              </a:spcAft>
              <a:buNone/>
            </a:pPr>
            <a:r>
              <a:rPr lang="en" sz="1600">
                <a:latin typeface="Trebuchet MS"/>
                <a:ea typeface="Trebuchet MS"/>
                <a:cs typeface="Trebuchet MS"/>
                <a:sym typeface="Trebuchet MS"/>
              </a:rPr>
              <a:t>Maximum Range: 50 m</a:t>
            </a:r>
            <a:endParaRPr sz="1600">
              <a:latin typeface="Trebuchet MS"/>
              <a:ea typeface="Trebuchet MS"/>
              <a:cs typeface="Trebuchet MS"/>
              <a:sym typeface="Trebuchet MS"/>
            </a:endParaRPr>
          </a:p>
          <a:p>
            <a:pPr indent="0" lvl="0" marL="0" rtl="0" algn="l">
              <a:spcBef>
                <a:spcPts val="0"/>
              </a:spcBef>
              <a:spcAft>
                <a:spcPts val="0"/>
              </a:spcAft>
              <a:buNone/>
            </a:pPr>
            <a:r>
              <a:t/>
            </a:r>
            <a:endParaRPr sz="1600">
              <a:latin typeface="Trebuchet MS"/>
              <a:ea typeface="Trebuchet MS"/>
              <a:cs typeface="Trebuchet MS"/>
              <a:sym typeface="Trebuchet MS"/>
            </a:endParaRPr>
          </a:p>
          <a:p>
            <a:pPr indent="0" lvl="0" marL="0" rtl="0" algn="l">
              <a:spcBef>
                <a:spcPts val="1000"/>
              </a:spcBef>
              <a:spcAft>
                <a:spcPts val="0"/>
              </a:spcAft>
              <a:buNone/>
            </a:pPr>
            <a:r>
              <a:t/>
            </a:r>
            <a:endParaRPr sz="1600">
              <a:latin typeface="Trebuchet MS"/>
              <a:ea typeface="Trebuchet MS"/>
              <a:cs typeface="Trebuchet MS"/>
              <a:sym typeface="Trebuchet MS"/>
            </a:endParaRPr>
          </a:p>
          <a:p>
            <a:pPr indent="0" lvl="0" marL="0" rtl="0" algn="l">
              <a:spcBef>
                <a:spcPts val="1000"/>
              </a:spcBef>
              <a:spcAft>
                <a:spcPts val="0"/>
              </a:spcAft>
              <a:buNone/>
            </a:pPr>
            <a:r>
              <a:t/>
            </a:r>
            <a:endParaRPr sz="1600">
              <a:latin typeface="Trebuchet MS"/>
              <a:ea typeface="Trebuchet MS"/>
              <a:cs typeface="Trebuchet MS"/>
              <a:sym typeface="Trebuchet MS"/>
            </a:endParaRPr>
          </a:p>
          <a:p>
            <a:pPr indent="0" lvl="0" marL="0" rtl="0" algn="l">
              <a:spcBef>
                <a:spcPts val="1000"/>
              </a:spcBef>
              <a:spcAft>
                <a:spcPts val="0"/>
              </a:spcAft>
              <a:buNone/>
            </a:pPr>
            <a:r>
              <a:t/>
            </a:r>
            <a:endParaRPr sz="1600">
              <a:latin typeface="Trebuchet MS"/>
              <a:ea typeface="Trebuchet MS"/>
              <a:cs typeface="Trebuchet MS"/>
              <a:sym typeface="Trebuchet MS"/>
            </a:endParaRPr>
          </a:p>
          <a:p>
            <a:pPr indent="0" lvl="0" marL="0" rtl="0" algn="l">
              <a:spcBef>
                <a:spcPts val="1000"/>
              </a:spcBef>
              <a:spcAft>
                <a:spcPts val="1000"/>
              </a:spcAft>
              <a:buNone/>
            </a:pPr>
            <a:r>
              <a:t/>
            </a:r>
            <a:endParaRPr sz="1600">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75CDE3"/>
            </a:gs>
            <a:gs pos="100000">
              <a:srgbClr val="FFFFFF"/>
            </a:gs>
          </a:gsLst>
          <a:lin ang="5400012" scaled="0"/>
        </a:gradFill>
      </p:bgPr>
    </p:bg>
    <p:spTree>
      <p:nvGrpSpPr>
        <p:cNvPr id="113" name="Shape 113"/>
        <p:cNvGrpSpPr/>
        <p:nvPr/>
      </p:nvGrpSpPr>
      <p:grpSpPr>
        <a:xfrm>
          <a:off x="0" y="0"/>
          <a:ext cx="0" cy="0"/>
          <a:chOff x="0" y="0"/>
          <a:chExt cx="0" cy="0"/>
        </a:xfrm>
      </p:grpSpPr>
      <p:sp>
        <p:nvSpPr>
          <p:cNvPr id="114" name="Google Shape;114;p15"/>
          <p:cNvSpPr txBox="1"/>
          <p:nvPr/>
        </p:nvSpPr>
        <p:spPr>
          <a:xfrm>
            <a:off x="3291900" y="868675"/>
            <a:ext cx="26334600" cy="30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latin typeface="Lato"/>
                <a:ea typeface="Lato"/>
                <a:cs typeface="Lato"/>
                <a:sym typeface="Lato"/>
              </a:rPr>
              <a:t>Structural Design Diagrams/Pictures</a:t>
            </a:r>
            <a:endParaRPr sz="9600">
              <a:solidFill>
                <a:srgbClr val="FFFFFF"/>
              </a:solidFill>
              <a:latin typeface="Lato"/>
              <a:ea typeface="Lato"/>
              <a:cs typeface="Lato"/>
              <a:sym typeface="Lato"/>
            </a:endParaRPr>
          </a:p>
        </p:txBody>
      </p:sp>
      <p:pic>
        <p:nvPicPr>
          <p:cNvPr id="115" name="Google Shape;115;p15"/>
          <p:cNvPicPr preferRelativeResize="0"/>
          <p:nvPr/>
        </p:nvPicPr>
        <p:blipFill>
          <a:blip r:embed="rId3">
            <a:alphaModFix/>
          </a:blip>
          <a:stretch>
            <a:fillRect/>
          </a:stretch>
        </p:blipFill>
        <p:spPr>
          <a:xfrm>
            <a:off x="19334300" y="3757238"/>
            <a:ext cx="10292204" cy="7719153"/>
          </a:xfrm>
          <a:prstGeom prst="rect">
            <a:avLst/>
          </a:prstGeom>
          <a:noFill/>
          <a:ln>
            <a:noFill/>
          </a:ln>
        </p:spPr>
      </p:pic>
      <p:pic>
        <p:nvPicPr>
          <p:cNvPr id="116" name="Google Shape;116;p15"/>
          <p:cNvPicPr preferRelativeResize="0"/>
          <p:nvPr/>
        </p:nvPicPr>
        <p:blipFill rotWithShape="1">
          <a:blip r:embed="rId4">
            <a:alphaModFix/>
          </a:blip>
          <a:srcRect b="0" l="0" r="0" t="0"/>
          <a:stretch/>
        </p:blipFill>
        <p:spPr>
          <a:xfrm>
            <a:off x="19150552" y="12747512"/>
            <a:ext cx="10659701" cy="7994776"/>
          </a:xfrm>
          <a:prstGeom prst="rect">
            <a:avLst/>
          </a:prstGeom>
          <a:noFill/>
          <a:ln>
            <a:noFill/>
          </a:ln>
        </p:spPr>
      </p:pic>
      <p:pic>
        <p:nvPicPr>
          <p:cNvPr id="117" name="Google Shape;117;p15"/>
          <p:cNvPicPr preferRelativeResize="0"/>
          <p:nvPr/>
        </p:nvPicPr>
        <p:blipFill>
          <a:blip r:embed="rId5">
            <a:alphaModFix/>
          </a:blip>
          <a:stretch>
            <a:fillRect/>
          </a:stretch>
        </p:blipFill>
        <p:spPr>
          <a:xfrm>
            <a:off x="3291900" y="3619441"/>
            <a:ext cx="11457468" cy="7994776"/>
          </a:xfrm>
          <a:prstGeom prst="rect">
            <a:avLst/>
          </a:prstGeom>
          <a:noFill/>
          <a:ln>
            <a:noFill/>
          </a:ln>
        </p:spPr>
      </p:pic>
      <p:cxnSp>
        <p:nvCxnSpPr>
          <p:cNvPr id="118" name="Google Shape;118;p15"/>
          <p:cNvCxnSpPr/>
          <p:nvPr/>
        </p:nvCxnSpPr>
        <p:spPr>
          <a:xfrm flipH="1" rot="10800000">
            <a:off x="15555938" y="7593875"/>
            <a:ext cx="2971800" cy="45900"/>
          </a:xfrm>
          <a:prstGeom prst="straightConnector1">
            <a:avLst/>
          </a:prstGeom>
          <a:noFill/>
          <a:ln cap="flat" cmpd="sng" w="228600">
            <a:solidFill>
              <a:schemeClr val="dk2"/>
            </a:solidFill>
            <a:prstDash val="solid"/>
            <a:round/>
            <a:headEnd len="med" w="med" type="none"/>
            <a:tailEnd len="med" w="med" type="triangle"/>
          </a:ln>
        </p:spPr>
      </p:cxnSp>
      <p:pic>
        <p:nvPicPr>
          <p:cNvPr id="119" name="Google Shape;119;p15"/>
          <p:cNvPicPr preferRelativeResize="0"/>
          <p:nvPr/>
        </p:nvPicPr>
        <p:blipFill>
          <a:blip r:embed="rId6">
            <a:alphaModFix/>
          </a:blip>
          <a:stretch>
            <a:fillRect/>
          </a:stretch>
        </p:blipFill>
        <p:spPr>
          <a:xfrm>
            <a:off x="987275" y="14083300"/>
            <a:ext cx="8022775" cy="5323174"/>
          </a:xfrm>
          <a:prstGeom prst="rect">
            <a:avLst/>
          </a:prstGeom>
          <a:noFill/>
          <a:ln>
            <a:noFill/>
          </a:ln>
        </p:spPr>
      </p:pic>
      <p:pic>
        <p:nvPicPr>
          <p:cNvPr id="120" name="Google Shape;120;p15"/>
          <p:cNvPicPr preferRelativeResize="0"/>
          <p:nvPr/>
        </p:nvPicPr>
        <p:blipFill>
          <a:blip r:embed="rId7">
            <a:alphaModFix/>
          </a:blip>
          <a:stretch>
            <a:fillRect/>
          </a:stretch>
        </p:blipFill>
        <p:spPr>
          <a:xfrm>
            <a:off x="7073500" y="14083299"/>
            <a:ext cx="7215499" cy="5323175"/>
          </a:xfrm>
          <a:prstGeom prst="rect">
            <a:avLst/>
          </a:prstGeom>
          <a:noFill/>
          <a:ln>
            <a:noFill/>
          </a:ln>
        </p:spPr>
      </p:pic>
      <p:cxnSp>
        <p:nvCxnSpPr>
          <p:cNvPr id="121" name="Google Shape;121;p15"/>
          <p:cNvCxnSpPr/>
          <p:nvPr/>
        </p:nvCxnSpPr>
        <p:spPr>
          <a:xfrm flipH="1" rot="10800000">
            <a:off x="15555950" y="16721925"/>
            <a:ext cx="2971800" cy="45900"/>
          </a:xfrm>
          <a:prstGeom prst="straightConnector1">
            <a:avLst/>
          </a:prstGeom>
          <a:noFill/>
          <a:ln cap="flat" cmpd="sng" w="228600">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16"/>
          <p:cNvPicPr preferRelativeResize="0"/>
          <p:nvPr/>
        </p:nvPicPr>
        <p:blipFill>
          <a:blip r:embed="rId3">
            <a:alphaModFix/>
          </a:blip>
          <a:stretch>
            <a:fillRect/>
          </a:stretch>
        </p:blipFill>
        <p:spPr>
          <a:xfrm>
            <a:off x="5031700" y="1170525"/>
            <a:ext cx="24042501" cy="179228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id="131" name="Google Shape;131;p17"/>
          <p:cNvPicPr preferRelativeResize="0"/>
          <p:nvPr/>
        </p:nvPicPr>
        <p:blipFill>
          <a:blip r:embed="rId3">
            <a:alphaModFix/>
          </a:blip>
          <a:stretch>
            <a:fillRect/>
          </a:stretch>
        </p:blipFill>
        <p:spPr>
          <a:xfrm>
            <a:off x="3810000" y="1756888"/>
            <a:ext cx="24242802" cy="184318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75CDE3"/>
            </a:gs>
            <a:gs pos="100000">
              <a:srgbClr val="FFFFFF"/>
            </a:gs>
          </a:gsLst>
          <a:lin ang="5400012" scaled="0"/>
        </a:gradFill>
      </p:bgPr>
    </p:bg>
    <p:spTree>
      <p:nvGrpSpPr>
        <p:cNvPr id="135" name="Shape 135"/>
        <p:cNvGrpSpPr/>
        <p:nvPr/>
      </p:nvGrpSpPr>
      <p:grpSpPr>
        <a:xfrm>
          <a:off x="0" y="0"/>
          <a:ext cx="0" cy="0"/>
          <a:chOff x="0" y="0"/>
          <a:chExt cx="0" cy="0"/>
        </a:xfrm>
      </p:grpSpPr>
      <p:pic>
        <p:nvPicPr>
          <p:cNvPr id="136" name="Google Shape;136;p18"/>
          <p:cNvPicPr preferRelativeResize="0"/>
          <p:nvPr/>
        </p:nvPicPr>
        <p:blipFill rotWithShape="1">
          <a:blip r:embed="rId3">
            <a:alphaModFix/>
          </a:blip>
          <a:srcRect b="6952" l="0" r="0" t="11641"/>
          <a:stretch/>
        </p:blipFill>
        <p:spPr>
          <a:xfrm>
            <a:off x="1583650" y="3697350"/>
            <a:ext cx="30474149" cy="13954550"/>
          </a:xfrm>
          <a:prstGeom prst="rect">
            <a:avLst/>
          </a:prstGeom>
          <a:noFill/>
          <a:ln>
            <a:noFill/>
          </a:ln>
        </p:spPr>
      </p:pic>
      <p:sp>
        <p:nvSpPr>
          <p:cNvPr id="137" name="Google Shape;137;p18"/>
          <p:cNvSpPr txBox="1"/>
          <p:nvPr/>
        </p:nvSpPr>
        <p:spPr>
          <a:xfrm>
            <a:off x="6440550" y="894525"/>
            <a:ext cx="22482300" cy="21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latin typeface="Trebuchet MS"/>
                <a:ea typeface="Trebuchet MS"/>
                <a:cs typeface="Trebuchet MS"/>
                <a:sym typeface="Trebuchet MS"/>
              </a:rPr>
              <a:t>Battery Charge Fluctuation over Time</a:t>
            </a:r>
            <a:endParaRPr sz="9600">
              <a:latin typeface="Trebuchet MS"/>
              <a:ea typeface="Trebuchet MS"/>
              <a:cs typeface="Trebuchet MS"/>
              <a:sym typeface="Trebuchet MS"/>
            </a:endParaRPr>
          </a:p>
        </p:txBody>
      </p:sp>
      <p:sp>
        <p:nvSpPr>
          <p:cNvPr id="138" name="Google Shape;138;p18"/>
          <p:cNvSpPr txBox="1"/>
          <p:nvPr/>
        </p:nvSpPr>
        <p:spPr>
          <a:xfrm>
            <a:off x="4174425" y="18248250"/>
            <a:ext cx="24748500" cy="26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Trebuchet MS"/>
                <a:ea typeface="Trebuchet MS"/>
                <a:cs typeface="Trebuchet MS"/>
                <a:sym typeface="Trebuchet MS"/>
              </a:rPr>
              <a:t>*Connected to solar panels</a:t>
            </a:r>
            <a:endParaRPr sz="6000">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75CDE3"/>
            </a:gs>
            <a:gs pos="100000">
              <a:srgbClr val="FFFFFF"/>
            </a:gs>
          </a:gsLst>
          <a:lin ang="5400012" scaled="0"/>
        </a:gradFill>
      </p:bgPr>
    </p:bg>
    <p:spTree>
      <p:nvGrpSpPr>
        <p:cNvPr id="142" name="Shape 142"/>
        <p:cNvGrpSpPr/>
        <p:nvPr/>
      </p:nvGrpSpPr>
      <p:grpSpPr>
        <a:xfrm>
          <a:off x="0" y="0"/>
          <a:ext cx="0" cy="0"/>
          <a:chOff x="0" y="0"/>
          <a:chExt cx="0" cy="0"/>
        </a:xfrm>
      </p:grpSpPr>
      <p:grpSp>
        <p:nvGrpSpPr>
          <p:cNvPr id="143" name="Google Shape;143;p19"/>
          <p:cNvGrpSpPr/>
          <p:nvPr/>
        </p:nvGrpSpPr>
        <p:grpSpPr>
          <a:xfrm>
            <a:off x="2569225" y="4353213"/>
            <a:ext cx="27302950" cy="5438191"/>
            <a:chOff x="775250" y="4347563"/>
            <a:chExt cx="27302950" cy="5438191"/>
          </a:xfrm>
        </p:grpSpPr>
        <p:pic>
          <p:nvPicPr>
            <p:cNvPr id="144" name="Google Shape;144;p19"/>
            <p:cNvPicPr preferRelativeResize="0"/>
            <p:nvPr/>
          </p:nvPicPr>
          <p:blipFill>
            <a:blip r:embed="rId3">
              <a:alphaModFix/>
            </a:blip>
            <a:stretch>
              <a:fillRect/>
            </a:stretch>
          </p:blipFill>
          <p:spPr>
            <a:xfrm>
              <a:off x="22651325" y="4353237"/>
              <a:ext cx="5426875" cy="5426852"/>
            </a:xfrm>
            <a:prstGeom prst="rect">
              <a:avLst/>
            </a:prstGeom>
            <a:noFill/>
            <a:ln cap="flat" cmpd="sng" w="152400">
              <a:solidFill>
                <a:schemeClr val="accent5"/>
              </a:solidFill>
              <a:prstDash val="solid"/>
              <a:round/>
              <a:headEnd len="sm" w="sm" type="none"/>
              <a:tailEnd len="sm" w="sm" type="none"/>
            </a:ln>
          </p:spPr>
        </p:pic>
        <p:pic>
          <p:nvPicPr>
            <p:cNvPr id="145" name="Google Shape;145;p19"/>
            <p:cNvPicPr preferRelativeResize="0"/>
            <p:nvPr/>
          </p:nvPicPr>
          <p:blipFill>
            <a:blip r:embed="rId4">
              <a:alphaModFix/>
            </a:blip>
            <a:stretch>
              <a:fillRect/>
            </a:stretch>
          </p:blipFill>
          <p:spPr>
            <a:xfrm>
              <a:off x="6202125" y="4353225"/>
              <a:ext cx="5426875" cy="5426875"/>
            </a:xfrm>
            <a:prstGeom prst="rect">
              <a:avLst/>
            </a:prstGeom>
            <a:noFill/>
            <a:ln cap="flat" cmpd="sng" w="152400">
              <a:solidFill>
                <a:schemeClr val="accent5"/>
              </a:solidFill>
              <a:prstDash val="solid"/>
              <a:round/>
              <a:headEnd len="sm" w="sm" type="none"/>
              <a:tailEnd len="sm" w="sm" type="none"/>
            </a:ln>
          </p:spPr>
        </p:pic>
        <p:pic>
          <p:nvPicPr>
            <p:cNvPr id="146" name="Google Shape;146;p19"/>
            <p:cNvPicPr preferRelativeResize="0"/>
            <p:nvPr/>
          </p:nvPicPr>
          <p:blipFill>
            <a:blip r:embed="rId5">
              <a:alphaModFix/>
            </a:blip>
            <a:stretch>
              <a:fillRect/>
            </a:stretch>
          </p:blipFill>
          <p:spPr>
            <a:xfrm>
              <a:off x="11461550" y="4347563"/>
              <a:ext cx="5930350" cy="5438191"/>
            </a:xfrm>
            <a:prstGeom prst="rect">
              <a:avLst/>
            </a:prstGeom>
            <a:noFill/>
            <a:ln cap="flat" cmpd="sng" w="152400">
              <a:solidFill>
                <a:schemeClr val="accent5"/>
              </a:solidFill>
              <a:prstDash val="solid"/>
              <a:round/>
              <a:headEnd len="sm" w="sm" type="none"/>
              <a:tailEnd len="sm" w="sm" type="none"/>
            </a:ln>
          </p:spPr>
        </p:pic>
        <p:pic>
          <p:nvPicPr>
            <p:cNvPr id="147" name="Google Shape;147;p19"/>
            <p:cNvPicPr preferRelativeResize="0"/>
            <p:nvPr/>
          </p:nvPicPr>
          <p:blipFill>
            <a:blip r:embed="rId6">
              <a:alphaModFix/>
            </a:blip>
            <a:stretch>
              <a:fillRect/>
            </a:stretch>
          </p:blipFill>
          <p:spPr>
            <a:xfrm>
              <a:off x="775250" y="4353225"/>
              <a:ext cx="5426875" cy="5426875"/>
            </a:xfrm>
            <a:prstGeom prst="rect">
              <a:avLst/>
            </a:prstGeom>
            <a:noFill/>
            <a:ln cap="flat" cmpd="sng" w="152400">
              <a:solidFill>
                <a:schemeClr val="accent5"/>
              </a:solidFill>
              <a:prstDash val="solid"/>
              <a:round/>
              <a:headEnd len="sm" w="sm" type="none"/>
              <a:tailEnd len="sm" w="sm" type="none"/>
            </a:ln>
          </p:spPr>
        </p:pic>
        <p:pic>
          <p:nvPicPr>
            <p:cNvPr id="148" name="Google Shape;148;p19"/>
            <p:cNvPicPr preferRelativeResize="0"/>
            <p:nvPr/>
          </p:nvPicPr>
          <p:blipFill>
            <a:blip r:embed="rId7">
              <a:alphaModFix/>
            </a:blip>
            <a:stretch>
              <a:fillRect/>
            </a:stretch>
          </p:blipFill>
          <p:spPr>
            <a:xfrm>
              <a:off x="17391900" y="4353229"/>
              <a:ext cx="5426875" cy="5426875"/>
            </a:xfrm>
            <a:prstGeom prst="rect">
              <a:avLst/>
            </a:prstGeom>
            <a:noFill/>
            <a:ln cap="flat" cmpd="sng" w="152400">
              <a:solidFill>
                <a:schemeClr val="accent5"/>
              </a:solidFill>
              <a:prstDash val="solid"/>
              <a:round/>
              <a:headEnd len="sm" w="sm" type="none"/>
              <a:tailEnd len="sm" w="sm" type="none"/>
            </a:ln>
          </p:spPr>
        </p:pic>
      </p:grpSp>
      <p:sp>
        <p:nvSpPr>
          <p:cNvPr id="149" name="Google Shape;149;p19"/>
          <p:cNvSpPr txBox="1"/>
          <p:nvPr/>
        </p:nvSpPr>
        <p:spPr>
          <a:xfrm>
            <a:off x="2325750" y="1431225"/>
            <a:ext cx="27789900" cy="292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latin typeface="Trebuchet MS"/>
                <a:ea typeface="Trebuchet MS"/>
                <a:cs typeface="Trebuchet MS"/>
                <a:sym typeface="Trebuchet MS"/>
              </a:rPr>
              <a:t>Oil Distribution Images from OTIS-2U</a:t>
            </a:r>
            <a:endParaRPr sz="9600">
              <a:latin typeface="Trebuchet MS"/>
              <a:ea typeface="Trebuchet MS"/>
              <a:cs typeface="Trebuchet MS"/>
              <a:sym typeface="Trebuchet MS"/>
            </a:endParaRPr>
          </a:p>
        </p:txBody>
      </p:sp>
      <p:sp>
        <p:nvSpPr>
          <p:cNvPr id="150" name="Google Shape;150;p19"/>
          <p:cNvSpPr txBox="1"/>
          <p:nvPr/>
        </p:nvSpPr>
        <p:spPr>
          <a:xfrm>
            <a:off x="2325750" y="10615000"/>
            <a:ext cx="5605800" cy="31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Trebuchet MS"/>
                <a:ea typeface="Trebuchet MS"/>
                <a:cs typeface="Trebuchet MS"/>
                <a:sym typeface="Trebuchet MS"/>
              </a:rPr>
              <a:t>Picture 221:</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-Oxidation: 0.13% (On board)</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-Oxidation: 0.0% (Post-Processing)</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-Area to be covered in dispersant: 0%</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-fOil: 0</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-fOxi: 0</a:t>
            </a:r>
            <a:endParaRPr sz="3000">
              <a:latin typeface="Trebuchet MS"/>
              <a:ea typeface="Trebuchet MS"/>
              <a:cs typeface="Trebuchet MS"/>
              <a:sym typeface="Trebuchet MS"/>
            </a:endParaRPr>
          </a:p>
          <a:p>
            <a:pPr indent="0" lvl="0" marL="0" rtl="0" algn="l">
              <a:spcBef>
                <a:spcPts val="0"/>
              </a:spcBef>
              <a:spcAft>
                <a:spcPts val="0"/>
              </a:spcAft>
              <a:buNone/>
            </a:pPr>
            <a:r>
              <a:t/>
            </a:r>
            <a:endParaRPr sz="3000">
              <a:latin typeface="Trebuchet MS"/>
              <a:ea typeface="Trebuchet MS"/>
              <a:cs typeface="Trebuchet MS"/>
              <a:sym typeface="Trebuchet MS"/>
            </a:endParaRPr>
          </a:p>
        </p:txBody>
      </p:sp>
      <p:sp>
        <p:nvSpPr>
          <p:cNvPr id="151" name="Google Shape;151;p19"/>
          <p:cNvSpPr txBox="1"/>
          <p:nvPr/>
        </p:nvSpPr>
        <p:spPr>
          <a:xfrm>
            <a:off x="7931550" y="10615000"/>
            <a:ext cx="5605800" cy="31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Trebuchet MS"/>
                <a:ea typeface="Trebuchet MS"/>
                <a:cs typeface="Trebuchet MS"/>
                <a:sym typeface="Trebuchet MS"/>
              </a:rPr>
              <a:t>Picture 141:</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-Oxidation: 58.3% (Post-Processing)</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Area of pan to be covered in dispersant: 6.1%</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-fOil: 0.067</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-fOxi:  0.094</a:t>
            </a:r>
            <a:endParaRPr sz="3000">
              <a:latin typeface="Trebuchet MS"/>
              <a:ea typeface="Trebuchet MS"/>
              <a:cs typeface="Trebuchet MS"/>
              <a:sym typeface="Trebuchet MS"/>
            </a:endParaRPr>
          </a:p>
        </p:txBody>
      </p:sp>
      <p:sp>
        <p:nvSpPr>
          <p:cNvPr id="152" name="Google Shape;152;p19"/>
          <p:cNvSpPr txBox="1"/>
          <p:nvPr/>
        </p:nvSpPr>
        <p:spPr>
          <a:xfrm>
            <a:off x="13417800" y="10615000"/>
            <a:ext cx="5605800" cy="31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Trebuchet MS"/>
                <a:ea typeface="Trebuchet MS"/>
                <a:cs typeface="Trebuchet MS"/>
                <a:sym typeface="Trebuchet MS"/>
              </a:rPr>
              <a:t>Picture 130:</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-Oxidation: 0% (Post-Processing)</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-Area of pan to be covered in dispersant: 100%</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-fOil: 1</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-fOxi: 0</a:t>
            </a:r>
            <a:endParaRPr sz="3000">
              <a:latin typeface="Trebuchet MS"/>
              <a:ea typeface="Trebuchet MS"/>
              <a:cs typeface="Trebuchet MS"/>
              <a:sym typeface="Trebuchet MS"/>
            </a:endParaRPr>
          </a:p>
        </p:txBody>
      </p:sp>
      <p:sp>
        <p:nvSpPr>
          <p:cNvPr id="153" name="Google Shape;153;p19"/>
          <p:cNvSpPr txBox="1"/>
          <p:nvPr/>
        </p:nvSpPr>
        <p:spPr>
          <a:xfrm>
            <a:off x="19228875" y="10615000"/>
            <a:ext cx="5605800" cy="31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Trebuchet MS"/>
                <a:ea typeface="Trebuchet MS"/>
                <a:cs typeface="Trebuchet MS"/>
                <a:sym typeface="Trebuchet MS"/>
              </a:rPr>
              <a:t>Picture 28:</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-Oxidation: 83.9% (Post-Processing)</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-Area of pan to be covered in dispersant: </a:t>
            </a:r>
            <a:r>
              <a:rPr lang="en" sz="3000">
                <a:latin typeface="Trebuchet MS"/>
                <a:ea typeface="Trebuchet MS"/>
                <a:cs typeface="Trebuchet MS"/>
                <a:sym typeface="Trebuchet MS"/>
              </a:rPr>
              <a:t>0.</a:t>
            </a:r>
            <a:r>
              <a:rPr lang="en" sz="3000">
                <a:latin typeface="Trebuchet MS"/>
                <a:ea typeface="Trebuchet MS"/>
                <a:cs typeface="Trebuchet MS"/>
                <a:sym typeface="Trebuchet MS"/>
              </a:rPr>
              <a:t>976%</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-fOil: 0.01</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-fOxi: 0.05</a:t>
            </a:r>
            <a:endParaRPr sz="3000">
              <a:latin typeface="Trebuchet MS"/>
              <a:ea typeface="Trebuchet MS"/>
              <a:cs typeface="Trebuchet MS"/>
              <a:sym typeface="Trebuchet MS"/>
            </a:endParaRPr>
          </a:p>
        </p:txBody>
      </p:sp>
      <p:sp>
        <p:nvSpPr>
          <p:cNvPr id="154" name="Google Shape;154;p19"/>
          <p:cNvSpPr txBox="1"/>
          <p:nvPr/>
        </p:nvSpPr>
        <p:spPr>
          <a:xfrm>
            <a:off x="25039950" y="10615000"/>
            <a:ext cx="5605800" cy="31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Trebuchet MS"/>
                <a:ea typeface="Trebuchet MS"/>
                <a:cs typeface="Trebuchet MS"/>
                <a:sym typeface="Trebuchet MS"/>
              </a:rPr>
              <a:t>Picture 40:</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-Oxidation: 100% (Post-Processing)</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 Area of pan to be covered in dispersant: 0%</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-fOil: 0</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-fOxi: 1</a:t>
            </a:r>
            <a:endParaRPr sz="3000">
              <a:latin typeface="Trebuchet MS"/>
              <a:ea typeface="Trebuchet MS"/>
              <a:cs typeface="Trebuchet MS"/>
              <a:sym typeface="Trebuchet MS"/>
            </a:endParaRPr>
          </a:p>
        </p:txBody>
      </p:sp>
      <p:sp>
        <p:nvSpPr>
          <p:cNvPr id="155" name="Google Shape;155;p19"/>
          <p:cNvSpPr txBox="1"/>
          <p:nvPr/>
        </p:nvSpPr>
        <p:spPr>
          <a:xfrm>
            <a:off x="11953500" y="12940600"/>
            <a:ext cx="9064500" cy="8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Trebuchet MS"/>
                <a:ea typeface="Trebuchet MS"/>
                <a:cs typeface="Trebuchet MS"/>
                <a:sym typeface="Trebuchet MS"/>
              </a:rPr>
              <a:t>Budgets</a:t>
            </a:r>
            <a:endParaRPr sz="4800">
              <a:latin typeface="Trebuchet MS"/>
              <a:ea typeface="Trebuchet MS"/>
              <a:cs typeface="Trebuchet MS"/>
              <a:sym typeface="Trebuchet MS"/>
            </a:endParaRPr>
          </a:p>
        </p:txBody>
      </p:sp>
      <p:sp>
        <p:nvSpPr>
          <p:cNvPr id="156" name="Google Shape;156;p19"/>
          <p:cNvSpPr txBox="1"/>
          <p:nvPr/>
        </p:nvSpPr>
        <p:spPr>
          <a:xfrm>
            <a:off x="1782350" y="14073875"/>
            <a:ext cx="5605800" cy="834900"/>
          </a:xfrm>
          <a:prstGeom prst="rect">
            <a:avLst/>
          </a:prstGeom>
          <a:solidFill>
            <a:srgbClr val="3C78D8"/>
          </a:solidFill>
          <a:ln cap="flat" cmpd="sng" w="762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Trebuchet MS"/>
                <a:ea typeface="Trebuchet MS"/>
                <a:cs typeface="Trebuchet MS"/>
                <a:sym typeface="Trebuchet MS"/>
              </a:rPr>
              <a:t>Mass Budget</a:t>
            </a:r>
            <a:endParaRPr sz="4800">
              <a:latin typeface="Trebuchet MS"/>
              <a:ea typeface="Trebuchet MS"/>
              <a:cs typeface="Trebuchet MS"/>
              <a:sym typeface="Trebuchet MS"/>
            </a:endParaRPr>
          </a:p>
        </p:txBody>
      </p:sp>
      <p:sp>
        <p:nvSpPr>
          <p:cNvPr id="157" name="Google Shape;157;p19"/>
          <p:cNvSpPr txBox="1"/>
          <p:nvPr/>
        </p:nvSpPr>
        <p:spPr>
          <a:xfrm>
            <a:off x="7719325" y="14056300"/>
            <a:ext cx="5605800" cy="834900"/>
          </a:xfrm>
          <a:prstGeom prst="rect">
            <a:avLst/>
          </a:prstGeom>
          <a:solidFill>
            <a:srgbClr val="3C78D8"/>
          </a:solidFill>
          <a:ln cap="flat" cmpd="sng" w="762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Trebuchet MS"/>
                <a:ea typeface="Trebuchet MS"/>
                <a:cs typeface="Trebuchet MS"/>
                <a:sym typeface="Trebuchet MS"/>
              </a:rPr>
              <a:t>Data </a:t>
            </a:r>
            <a:r>
              <a:rPr lang="en" sz="4800">
                <a:latin typeface="Trebuchet MS"/>
                <a:ea typeface="Trebuchet MS"/>
                <a:cs typeface="Trebuchet MS"/>
                <a:sym typeface="Trebuchet MS"/>
              </a:rPr>
              <a:t>Budget</a:t>
            </a:r>
            <a:endParaRPr sz="4800">
              <a:latin typeface="Trebuchet MS"/>
              <a:ea typeface="Trebuchet MS"/>
              <a:cs typeface="Trebuchet MS"/>
              <a:sym typeface="Trebuchet MS"/>
            </a:endParaRPr>
          </a:p>
        </p:txBody>
      </p:sp>
      <p:sp>
        <p:nvSpPr>
          <p:cNvPr id="158" name="Google Shape;158;p19"/>
          <p:cNvSpPr txBox="1"/>
          <p:nvPr/>
        </p:nvSpPr>
        <p:spPr>
          <a:xfrm>
            <a:off x="25530250" y="14056300"/>
            <a:ext cx="5605800" cy="834900"/>
          </a:xfrm>
          <a:prstGeom prst="rect">
            <a:avLst/>
          </a:prstGeom>
          <a:solidFill>
            <a:srgbClr val="3C78D8"/>
          </a:solidFill>
          <a:ln cap="flat" cmpd="sng" w="762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Trebuchet MS"/>
                <a:ea typeface="Trebuchet MS"/>
                <a:cs typeface="Trebuchet MS"/>
                <a:sym typeface="Trebuchet MS"/>
              </a:rPr>
              <a:t>Cost</a:t>
            </a:r>
            <a:r>
              <a:rPr lang="en" sz="4800">
                <a:latin typeface="Trebuchet MS"/>
                <a:ea typeface="Trebuchet MS"/>
                <a:cs typeface="Trebuchet MS"/>
                <a:sym typeface="Trebuchet MS"/>
              </a:rPr>
              <a:t> Budget</a:t>
            </a:r>
            <a:endParaRPr sz="4800">
              <a:latin typeface="Trebuchet MS"/>
              <a:ea typeface="Trebuchet MS"/>
              <a:cs typeface="Trebuchet MS"/>
              <a:sym typeface="Trebuchet MS"/>
            </a:endParaRPr>
          </a:p>
        </p:txBody>
      </p:sp>
      <p:sp>
        <p:nvSpPr>
          <p:cNvPr id="159" name="Google Shape;159;p19"/>
          <p:cNvSpPr txBox="1"/>
          <p:nvPr/>
        </p:nvSpPr>
        <p:spPr>
          <a:xfrm>
            <a:off x="13656300" y="14056300"/>
            <a:ext cx="5605800" cy="834900"/>
          </a:xfrm>
          <a:prstGeom prst="rect">
            <a:avLst/>
          </a:prstGeom>
          <a:solidFill>
            <a:srgbClr val="3C78D8"/>
          </a:solidFill>
          <a:ln cap="flat" cmpd="sng" w="762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Trebuchet MS"/>
                <a:ea typeface="Trebuchet MS"/>
                <a:cs typeface="Trebuchet MS"/>
                <a:sym typeface="Trebuchet MS"/>
              </a:rPr>
              <a:t>Power </a:t>
            </a:r>
            <a:r>
              <a:rPr lang="en" sz="4800">
                <a:latin typeface="Trebuchet MS"/>
                <a:ea typeface="Trebuchet MS"/>
                <a:cs typeface="Trebuchet MS"/>
                <a:sym typeface="Trebuchet MS"/>
              </a:rPr>
              <a:t>Budget</a:t>
            </a:r>
            <a:endParaRPr sz="4800">
              <a:latin typeface="Trebuchet MS"/>
              <a:ea typeface="Trebuchet MS"/>
              <a:cs typeface="Trebuchet MS"/>
              <a:sym typeface="Trebuchet MS"/>
            </a:endParaRPr>
          </a:p>
        </p:txBody>
      </p:sp>
      <p:sp>
        <p:nvSpPr>
          <p:cNvPr id="160" name="Google Shape;160;p19"/>
          <p:cNvSpPr txBox="1"/>
          <p:nvPr/>
        </p:nvSpPr>
        <p:spPr>
          <a:xfrm>
            <a:off x="19593275" y="14073875"/>
            <a:ext cx="5605800" cy="834900"/>
          </a:xfrm>
          <a:prstGeom prst="rect">
            <a:avLst/>
          </a:prstGeom>
          <a:solidFill>
            <a:srgbClr val="3C78D8"/>
          </a:solidFill>
          <a:ln cap="flat" cmpd="sng" w="762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Trebuchet MS"/>
                <a:ea typeface="Trebuchet MS"/>
                <a:cs typeface="Trebuchet MS"/>
                <a:sym typeface="Trebuchet MS"/>
              </a:rPr>
              <a:t>Link </a:t>
            </a:r>
            <a:r>
              <a:rPr lang="en" sz="4800">
                <a:latin typeface="Trebuchet MS"/>
                <a:ea typeface="Trebuchet MS"/>
                <a:cs typeface="Trebuchet MS"/>
                <a:sym typeface="Trebuchet MS"/>
              </a:rPr>
              <a:t>Budget</a:t>
            </a:r>
            <a:endParaRPr sz="4800">
              <a:latin typeface="Trebuchet MS"/>
              <a:ea typeface="Trebuchet MS"/>
              <a:cs typeface="Trebuchet MS"/>
              <a:sym typeface="Trebuchet MS"/>
            </a:endParaRPr>
          </a:p>
        </p:txBody>
      </p:sp>
      <p:sp>
        <p:nvSpPr>
          <p:cNvPr id="161" name="Google Shape;161;p19"/>
          <p:cNvSpPr txBox="1"/>
          <p:nvPr/>
        </p:nvSpPr>
        <p:spPr>
          <a:xfrm>
            <a:off x="1848675" y="15147225"/>
            <a:ext cx="5539500" cy="60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Trebuchet MS"/>
                <a:ea typeface="Trebuchet MS"/>
                <a:cs typeface="Trebuchet MS"/>
                <a:sym typeface="Trebuchet MS"/>
              </a:rPr>
              <a:t>Materials used: Raspberry PI, ChickenBot Pi, Pololu Minimu, Adafruit GPS, Xbee, Battery, Camera, Solar Panels, Rails, Acrylic Panels, Cables</a:t>
            </a:r>
            <a:endParaRPr sz="3000">
              <a:latin typeface="Trebuchet MS"/>
              <a:ea typeface="Trebuchet MS"/>
              <a:cs typeface="Trebuchet MS"/>
              <a:sym typeface="Trebuchet MS"/>
            </a:endParaRPr>
          </a:p>
          <a:p>
            <a:pPr indent="0" lvl="0" marL="0" rtl="0" algn="l">
              <a:spcBef>
                <a:spcPts val="0"/>
              </a:spcBef>
              <a:spcAft>
                <a:spcPts val="0"/>
              </a:spcAft>
              <a:buNone/>
            </a:pPr>
            <a:r>
              <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Estimated Budget: 0.900 Kg with 15% margin error</a:t>
            </a:r>
            <a:endParaRPr sz="3000">
              <a:latin typeface="Trebuchet MS"/>
              <a:ea typeface="Trebuchet MS"/>
              <a:cs typeface="Trebuchet MS"/>
              <a:sym typeface="Trebuchet MS"/>
            </a:endParaRPr>
          </a:p>
          <a:p>
            <a:pPr indent="0" lvl="0" marL="0" rtl="0" algn="l">
              <a:spcBef>
                <a:spcPts val="0"/>
              </a:spcBef>
              <a:spcAft>
                <a:spcPts val="0"/>
              </a:spcAft>
              <a:buNone/>
            </a:pPr>
            <a:br>
              <a:rPr lang="en" sz="3000">
                <a:latin typeface="Trebuchet MS"/>
                <a:ea typeface="Trebuchet MS"/>
                <a:cs typeface="Trebuchet MS"/>
                <a:sym typeface="Trebuchet MS"/>
              </a:rPr>
            </a:br>
            <a:r>
              <a:rPr lang="en" sz="3000">
                <a:latin typeface="Trebuchet MS"/>
                <a:ea typeface="Trebuchet MS"/>
                <a:cs typeface="Trebuchet MS"/>
                <a:sym typeface="Trebuchet MS"/>
              </a:rPr>
              <a:t>Actual Mass: 0.720 Kg</a:t>
            </a:r>
            <a:endParaRPr sz="3000">
              <a:latin typeface="Trebuchet MS"/>
              <a:ea typeface="Trebuchet MS"/>
              <a:cs typeface="Trebuchet MS"/>
              <a:sym typeface="Trebuchet MS"/>
            </a:endParaRPr>
          </a:p>
        </p:txBody>
      </p:sp>
      <p:sp>
        <p:nvSpPr>
          <p:cNvPr id="162" name="Google Shape;162;p19"/>
          <p:cNvSpPr txBox="1"/>
          <p:nvPr/>
        </p:nvSpPr>
        <p:spPr>
          <a:xfrm>
            <a:off x="25596600" y="15172000"/>
            <a:ext cx="5539500" cy="60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Trebuchet MS"/>
                <a:ea typeface="Trebuchet MS"/>
                <a:cs typeface="Trebuchet MS"/>
                <a:sym typeface="Trebuchet MS"/>
              </a:rPr>
              <a:t>Due to the necessity of another power breakout board (</a:t>
            </a:r>
            <a:r>
              <a:rPr lang="en" sz="3000" u="sng">
                <a:solidFill>
                  <a:schemeClr val="hlink"/>
                </a:solidFill>
                <a:latin typeface="Trebuchet MS"/>
                <a:ea typeface="Trebuchet MS"/>
                <a:cs typeface="Trebuchet MS"/>
                <a:sym typeface="Trebuchet MS"/>
                <a:hlinkClick r:id="rId8"/>
              </a:rPr>
              <a:t>$13.80</a:t>
            </a:r>
            <a:r>
              <a:rPr lang="en" sz="3000">
                <a:latin typeface="Trebuchet MS"/>
                <a:ea typeface="Trebuchet MS"/>
                <a:cs typeface="Trebuchet MS"/>
                <a:sym typeface="Trebuchet MS"/>
              </a:rPr>
              <a:t>), the total cost of the CubeSat costs $463.60, with 25% margin of error</a:t>
            </a:r>
            <a:endParaRPr sz="3000">
              <a:latin typeface="Trebuchet MS"/>
              <a:ea typeface="Trebuchet MS"/>
              <a:cs typeface="Trebuchet MS"/>
              <a:sym typeface="Trebuchet MS"/>
            </a:endParaRPr>
          </a:p>
          <a:p>
            <a:pPr indent="0" lvl="0" marL="0" rtl="0" algn="l">
              <a:spcBef>
                <a:spcPts val="0"/>
              </a:spcBef>
              <a:spcAft>
                <a:spcPts val="0"/>
              </a:spcAft>
              <a:buNone/>
            </a:pPr>
            <a:r>
              <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Previous estimated cost: $450 (25% margin of error)</a:t>
            </a:r>
            <a:endParaRPr sz="3000">
              <a:latin typeface="Trebuchet MS"/>
              <a:ea typeface="Trebuchet MS"/>
              <a:cs typeface="Trebuchet MS"/>
              <a:sym typeface="Trebuchet MS"/>
            </a:endParaRPr>
          </a:p>
        </p:txBody>
      </p:sp>
      <p:sp>
        <p:nvSpPr>
          <p:cNvPr id="163" name="Google Shape;163;p19"/>
          <p:cNvSpPr txBox="1"/>
          <p:nvPr/>
        </p:nvSpPr>
        <p:spPr>
          <a:xfrm>
            <a:off x="19643013" y="15207150"/>
            <a:ext cx="5539500" cy="60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Trebuchet MS"/>
                <a:ea typeface="Trebuchet MS"/>
                <a:cs typeface="Trebuchet MS"/>
                <a:sym typeface="Trebuchet MS"/>
              </a:rPr>
              <a:t>-Received Power: -80 dBm</a:t>
            </a:r>
            <a:endParaRPr sz="3000">
              <a:latin typeface="Trebuchet MS"/>
              <a:ea typeface="Trebuchet MS"/>
              <a:cs typeface="Trebuchet MS"/>
              <a:sym typeface="Trebuchet MS"/>
            </a:endParaRPr>
          </a:p>
          <a:p>
            <a:pPr indent="0" lvl="0" marL="0" rtl="0" algn="l">
              <a:spcBef>
                <a:spcPts val="0"/>
              </a:spcBef>
              <a:spcAft>
                <a:spcPts val="0"/>
              </a:spcAft>
              <a:buNone/>
            </a:pPr>
            <a:r>
              <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-Required SNR: -4 dB</a:t>
            </a:r>
            <a:endParaRPr sz="3000">
              <a:latin typeface="Trebuchet MS"/>
              <a:ea typeface="Trebuchet MS"/>
              <a:cs typeface="Trebuchet MS"/>
              <a:sym typeface="Trebuchet MS"/>
            </a:endParaRPr>
          </a:p>
          <a:p>
            <a:pPr indent="0" lvl="0" marL="0" rtl="0" algn="l">
              <a:spcBef>
                <a:spcPts val="0"/>
              </a:spcBef>
              <a:spcAft>
                <a:spcPts val="0"/>
              </a:spcAft>
              <a:buNone/>
            </a:pPr>
            <a:r>
              <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-Link Margin: -4.03 dB</a:t>
            </a:r>
            <a:endParaRPr sz="3000">
              <a:latin typeface="Trebuchet MS"/>
              <a:ea typeface="Trebuchet MS"/>
              <a:cs typeface="Trebuchet MS"/>
              <a:sym typeface="Trebuchet MS"/>
            </a:endParaRPr>
          </a:p>
          <a:p>
            <a:pPr indent="0" lvl="0" marL="0" rtl="0" algn="l">
              <a:spcBef>
                <a:spcPts val="0"/>
              </a:spcBef>
              <a:spcAft>
                <a:spcPts val="0"/>
              </a:spcAft>
              <a:buNone/>
            </a:pPr>
            <a:r>
              <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-Noise Level: -76 dB</a:t>
            </a:r>
            <a:endParaRPr sz="3000">
              <a:latin typeface="Trebuchet MS"/>
              <a:ea typeface="Trebuchet MS"/>
              <a:cs typeface="Trebuchet MS"/>
              <a:sym typeface="Trebuchet MS"/>
            </a:endParaRPr>
          </a:p>
          <a:p>
            <a:pPr indent="0" lvl="0" marL="0" rtl="0" algn="l">
              <a:spcBef>
                <a:spcPts val="0"/>
              </a:spcBef>
              <a:spcAft>
                <a:spcPts val="0"/>
              </a:spcAft>
              <a:buNone/>
            </a:pPr>
            <a:r>
              <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Maximum Range: 50 m</a:t>
            </a:r>
            <a:endParaRPr sz="3000">
              <a:latin typeface="Trebuchet MS"/>
              <a:ea typeface="Trebuchet MS"/>
              <a:cs typeface="Trebuchet MS"/>
              <a:sym typeface="Trebuchet MS"/>
            </a:endParaRPr>
          </a:p>
        </p:txBody>
      </p:sp>
      <p:sp>
        <p:nvSpPr>
          <p:cNvPr id="164" name="Google Shape;164;p19"/>
          <p:cNvSpPr txBox="1"/>
          <p:nvPr/>
        </p:nvSpPr>
        <p:spPr>
          <a:xfrm>
            <a:off x="13689450" y="15172000"/>
            <a:ext cx="5539500" cy="60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Trebuchet MS"/>
                <a:ea typeface="Trebuchet MS"/>
                <a:cs typeface="Trebuchet MS"/>
                <a:sym typeface="Trebuchet MS"/>
              </a:rPr>
              <a:t>-Regulated Battery Output:</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5 V, 1 A, 5  W</a:t>
            </a:r>
            <a:endParaRPr sz="3000">
              <a:latin typeface="Trebuchet MS"/>
              <a:ea typeface="Trebuchet MS"/>
              <a:cs typeface="Trebuchet MS"/>
              <a:sym typeface="Trebuchet MS"/>
            </a:endParaRPr>
          </a:p>
          <a:p>
            <a:pPr indent="0" lvl="0" marL="0" rtl="0" algn="l">
              <a:spcBef>
                <a:spcPts val="0"/>
              </a:spcBef>
              <a:spcAft>
                <a:spcPts val="0"/>
              </a:spcAft>
              <a:buNone/>
            </a:pPr>
            <a:r>
              <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-Battery Capacity: 8.14 Wh</a:t>
            </a:r>
            <a:endParaRPr sz="3000">
              <a:latin typeface="Trebuchet MS"/>
              <a:ea typeface="Trebuchet MS"/>
              <a:cs typeface="Trebuchet MS"/>
              <a:sym typeface="Trebuchet MS"/>
            </a:endParaRPr>
          </a:p>
          <a:p>
            <a:pPr indent="0" lvl="0" marL="0" rtl="0" algn="l">
              <a:spcBef>
                <a:spcPts val="0"/>
              </a:spcBef>
              <a:spcAft>
                <a:spcPts val="0"/>
              </a:spcAft>
              <a:buNone/>
            </a:pPr>
            <a:r>
              <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-Pi running avionics with all hardware attached: 2.72 W</a:t>
            </a:r>
            <a:endParaRPr sz="3000">
              <a:latin typeface="Trebuchet MS"/>
              <a:ea typeface="Trebuchet MS"/>
              <a:cs typeface="Trebuchet MS"/>
              <a:sym typeface="Trebuchet MS"/>
            </a:endParaRPr>
          </a:p>
          <a:p>
            <a:pPr indent="0" lvl="0" marL="0" rtl="0" algn="l">
              <a:spcBef>
                <a:spcPts val="0"/>
              </a:spcBef>
              <a:spcAft>
                <a:spcPts val="0"/>
              </a:spcAft>
              <a:buNone/>
            </a:pPr>
            <a:r>
              <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-Estimated Power Consumption: 5V, 1.1Wh, 5.5 Wh</a:t>
            </a:r>
            <a:endParaRPr sz="3000">
              <a:latin typeface="Trebuchet MS"/>
              <a:ea typeface="Trebuchet MS"/>
              <a:cs typeface="Trebuchet MS"/>
              <a:sym typeface="Trebuchet MS"/>
            </a:endParaRPr>
          </a:p>
          <a:p>
            <a:pPr indent="0" lvl="0" marL="0" rtl="0" algn="l">
              <a:spcBef>
                <a:spcPts val="0"/>
              </a:spcBef>
              <a:spcAft>
                <a:spcPts val="0"/>
              </a:spcAft>
              <a:buNone/>
            </a:pPr>
            <a:r>
              <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-Actual Power Consumption: 3.8 V, 2.26 Wh</a:t>
            </a:r>
            <a:endParaRPr sz="3000">
              <a:latin typeface="Trebuchet MS"/>
              <a:ea typeface="Trebuchet MS"/>
              <a:cs typeface="Trebuchet MS"/>
              <a:sym typeface="Trebuchet MS"/>
            </a:endParaRPr>
          </a:p>
        </p:txBody>
      </p:sp>
      <p:sp>
        <p:nvSpPr>
          <p:cNvPr id="165" name="Google Shape;165;p19"/>
          <p:cNvSpPr txBox="1"/>
          <p:nvPr/>
        </p:nvSpPr>
        <p:spPr>
          <a:xfrm>
            <a:off x="7752475" y="15172000"/>
            <a:ext cx="5539500" cy="60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Trebuchet MS"/>
                <a:ea typeface="Trebuchet MS"/>
                <a:cs typeface="Trebuchet MS"/>
                <a:sym typeface="Trebuchet MS"/>
              </a:rPr>
              <a:t>-Estimated Storage for 128 x 128 pixels images over 40 orbits: 9.83 ± 2.457 Mb</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-Actual storage for 249 images: 12.24Mb</a:t>
            </a:r>
            <a:endParaRPr sz="3000">
              <a:latin typeface="Trebuchet MS"/>
              <a:ea typeface="Trebuchet MS"/>
              <a:cs typeface="Trebuchet MS"/>
              <a:sym typeface="Trebuchet MS"/>
            </a:endParaRPr>
          </a:p>
          <a:p>
            <a:pPr indent="0" lvl="0" marL="0" rtl="0" algn="l">
              <a:spcBef>
                <a:spcPts val="0"/>
              </a:spcBef>
              <a:spcAft>
                <a:spcPts val="0"/>
              </a:spcAft>
              <a:buNone/>
            </a:pPr>
            <a:r>
              <a:rPr lang="en" sz="3000">
                <a:latin typeface="Trebuchet MS"/>
                <a:ea typeface="Trebuchet MS"/>
                <a:cs typeface="Trebuchet MS"/>
                <a:sym typeface="Trebuchet MS"/>
              </a:rPr>
              <a:t>-Estimated time taken to send one 128x128 image: 7.26 seconds + 7 sec margin</a:t>
            </a:r>
            <a:endParaRPr sz="3000">
              <a:latin typeface="Trebuchet MS"/>
              <a:ea typeface="Trebuchet MS"/>
              <a:cs typeface="Trebuchet MS"/>
              <a:sym typeface="Trebuchet MS"/>
            </a:endParaRPr>
          </a:p>
          <a:p>
            <a:pPr indent="0" lvl="0" marL="0" rtl="0" algn="l">
              <a:spcBef>
                <a:spcPts val="0"/>
              </a:spcBef>
              <a:spcAft>
                <a:spcPts val="0"/>
              </a:spcAft>
              <a:buNone/>
            </a:pPr>
            <a:r>
              <a:t/>
            </a:r>
            <a:endParaRPr sz="3000">
              <a:latin typeface="Trebuchet MS"/>
              <a:ea typeface="Trebuchet MS"/>
              <a:cs typeface="Trebuchet MS"/>
              <a:sym typeface="Trebuchet MS"/>
            </a:endParaRPr>
          </a:p>
          <a:p>
            <a:pPr indent="0" lvl="0" marL="0" rtl="0" algn="l">
              <a:spcBef>
                <a:spcPts val="0"/>
              </a:spcBef>
              <a:spcAft>
                <a:spcPts val="0"/>
              </a:spcAft>
              <a:buNone/>
            </a:pPr>
            <a:r>
              <a:t/>
            </a:r>
            <a:endParaRPr sz="3000">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0"/>
          <p:cNvSpPr txBox="1"/>
          <p:nvPr>
            <p:ph type="title"/>
          </p:nvPr>
        </p:nvSpPr>
        <p:spPr>
          <a:xfrm>
            <a:off x="1122120" y="1898773"/>
            <a:ext cx="30674400" cy="2443500"/>
          </a:xfrm>
          <a:prstGeom prst="rect">
            <a:avLst/>
          </a:prstGeom>
        </p:spPr>
        <p:txBody>
          <a:bodyPr anchorCtr="0" anchor="t" bIns="341325" lIns="341325" spcFirstLastPara="1" rIns="341325" wrap="square" tIns="341325">
            <a:noAutofit/>
          </a:bodyPr>
          <a:lstStyle/>
          <a:p>
            <a:pPr indent="0" lvl="0" marL="0" rtl="0" algn="l">
              <a:spcBef>
                <a:spcPts val="0"/>
              </a:spcBef>
              <a:spcAft>
                <a:spcPts val="0"/>
              </a:spcAft>
              <a:buNone/>
            </a:pPr>
            <a:r>
              <a:rPr lang="en"/>
              <a:t>Review of Expected Con-Ops</a:t>
            </a:r>
            <a:endParaRPr/>
          </a:p>
        </p:txBody>
      </p:sp>
      <p:sp>
        <p:nvSpPr>
          <p:cNvPr id="171" name="Google Shape;171;p20"/>
          <p:cNvSpPr txBox="1"/>
          <p:nvPr>
            <p:ph idx="1" type="body"/>
          </p:nvPr>
        </p:nvSpPr>
        <p:spPr>
          <a:xfrm>
            <a:off x="1122120" y="4917227"/>
            <a:ext cx="30674400" cy="14576700"/>
          </a:xfrm>
          <a:prstGeom prst="rect">
            <a:avLst/>
          </a:prstGeom>
        </p:spPr>
        <p:txBody>
          <a:bodyPr anchorCtr="0" anchor="t" bIns="341325" lIns="341325" spcFirstLastPara="1" rIns="341325" wrap="square" tIns="341325">
            <a:noAutofit/>
          </a:bodyPr>
          <a:lstStyle/>
          <a:p>
            <a:pPr indent="-457200" lvl="0" marL="457200" rtl="0" algn="l">
              <a:spcBef>
                <a:spcPts val="0"/>
              </a:spcBef>
              <a:spcAft>
                <a:spcPts val="0"/>
              </a:spcAft>
              <a:buClr>
                <a:schemeClr val="dk1"/>
              </a:buClr>
              <a:buSzPts val="3600"/>
              <a:buFont typeface="Lato"/>
              <a:buAutoNum type="arabicPeriod"/>
            </a:pPr>
            <a:r>
              <a:rPr lang="en" sz="3600">
                <a:solidFill>
                  <a:schemeClr val="dk1"/>
                </a:solidFill>
                <a:latin typeface="Lato"/>
                <a:ea typeface="Lato"/>
                <a:cs typeface="Lato"/>
                <a:sym typeface="Lato"/>
              </a:rPr>
              <a:t>The CubeSat will first power on through the removal of the RBF pin, making the CubeSat “hot”	</a:t>
            </a:r>
            <a:endParaRPr sz="3600">
              <a:solidFill>
                <a:schemeClr val="dk1"/>
              </a:solidFill>
              <a:latin typeface="Lato"/>
              <a:ea typeface="Lato"/>
              <a:cs typeface="Lato"/>
              <a:sym typeface="Lato"/>
            </a:endParaRPr>
          </a:p>
          <a:p>
            <a:pPr indent="-457200" lvl="1" marL="914400" rtl="0" algn="l">
              <a:spcBef>
                <a:spcPts val="0"/>
              </a:spcBef>
              <a:spcAft>
                <a:spcPts val="0"/>
              </a:spcAft>
              <a:buClr>
                <a:schemeClr val="dk1"/>
              </a:buClr>
              <a:buSzPts val="3600"/>
              <a:buFont typeface="Lato"/>
              <a:buAutoNum type="alphaLcPeriod"/>
            </a:pPr>
            <a:r>
              <a:rPr lang="en" sz="3600">
                <a:solidFill>
                  <a:schemeClr val="dk1"/>
                </a:solidFill>
                <a:latin typeface="Lato"/>
                <a:ea typeface="Lato"/>
                <a:cs typeface="Lato"/>
                <a:sym typeface="Lato"/>
              </a:rPr>
              <a:t>The solar panels will also “fan out” after the pin is pulled. (see CAD model)</a:t>
            </a:r>
            <a:endParaRPr sz="3600">
              <a:solidFill>
                <a:schemeClr val="dk1"/>
              </a:solidFill>
              <a:latin typeface="Lato"/>
              <a:ea typeface="Lato"/>
              <a:cs typeface="Lato"/>
              <a:sym typeface="Lato"/>
            </a:endParaRPr>
          </a:p>
          <a:p>
            <a:pPr indent="-457200" lvl="0" marL="457200" rtl="0" algn="l">
              <a:spcBef>
                <a:spcPts val="0"/>
              </a:spcBef>
              <a:spcAft>
                <a:spcPts val="0"/>
              </a:spcAft>
              <a:buClr>
                <a:schemeClr val="dk1"/>
              </a:buClr>
              <a:buSzPts val="3600"/>
              <a:buFont typeface="Lato"/>
              <a:buAutoNum type="arabicPeriod"/>
            </a:pPr>
            <a:r>
              <a:rPr lang="en" sz="3600">
                <a:solidFill>
                  <a:schemeClr val="dk1"/>
                </a:solidFill>
                <a:latin typeface="Lato"/>
                <a:ea typeface="Lato"/>
                <a:cs typeface="Lato"/>
                <a:sym typeface="Lato"/>
              </a:rPr>
              <a:t>The CubeSat will run the run.py file automatically</a:t>
            </a:r>
            <a:endParaRPr sz="3600">
              <a:solidFill>
                <a:schemeClr val="dk1"/>
              </a:solidFill>
              <a:latin typeface="Lato"/>
              <a:ea typeface="Lato"/>
              <a:cs typeface="Lato"/>
              <a:sym typeface="Lato"/>
            </a:endParaRPr>
          </a:p>
          <a:p>
            <a:pPr indent="-457200" lvl="1" marL="914400" rtl="0" algn="l">
              <a:spcBef>
                <a:spcPts val="0"/>
              </a:spcBef>
              <a:spcAft>
                <a:spcPts val="0"/>
              </a:spcAft>
              <a:buClr>
                <a:schemeClr val="dk1"/>
              </a:buClr>
              <a:buSzPts val="3600"/>
              <a:buFont typeface="Lato"/>
              <a:buAutoNum type="alphaLcPeriod"/>
            </a:pPr>
            <a:r>
              <a:rPr lang="en" sz="3600">
                <a:solidFill>
                  <a:schemeClr val="dk1"/>
                </a:solidFill>
                <a:latin typeface="Lato"/>
                <a:ea typeface="Lato"/>
                <a:cs typeface="Lato"/>
                <a:sym typeface="Lato"/>
              </a:rPr>
              <a:t>Determines if the RBF pin has been removed and the deployment switch has been pressed through GPIO input</a:t>
            </a:r>
            <a:endParaRPr sz="3600">
              <a:solidFill>
                <a:schemeClr val="dk1"/>
              </a:solidFill>
              <a:latin typeface="Lato"/>
              <a:ea typeface="Lato"/>
              <a:cs typeface="Lato"/>
              <a:sym typeface="Lato"/>
            </a:endParaRPr>
          </a:p>
          <a:p>
            <a:pPr indent="-457200" lvl="1" marL="914400" rtl="0" algn="l">
              <a:spcBef>
                <a:spcPts val="0"/>
              </a:spcBef>
              <a:spcAft>
                <a:spcPts val="0"/>
              </a:spcAft>
              <a:buClr>
                <a:schemeClr val="dk1"/>
              </a:buClr>
              <a:buSzPts val="3600"/>
              <a:buFont typeface="Lato"/>
              <a:buAutoNum type="alphaLcPeriod"/>
            </a:pPr>
            <a:r>
              <a:rPr lang="en" sz="3600">
                <a:solidFill>
                  <a:schemeClr val="dk1"/>
                </a:solidFill>
                <a:latin typeface="Lato"/>
                <a:ea typeface="Lato"/>
                <a:cs typeface="Lato"/>
                <a:sym typeface="Lato"/>
              </a:rPr>
              <a:t>The main.py program is executed </a:t>
            </a:r>
            <a:endParaRPr sz="3600">
              <a:solidFill>
                <a:schemeClr val="dk1"/>
              </a:solidFill>
              <a:latin typeface="Lato"/>
              <a:ea typeface="Lato"/>
              <a:cs typeface="Lato"/>
              <a:sym typeface="Lato"/>
            </a:endParaRPr>
          </a:p>
          <a:p>
            <a:pPr indent="-457200" lvl="1" marL="914400" rtl="0" algn="l">
              <a:spcBef>
                <a:spcPts val="0"/>
              </a:spcBef>
              <a:spcAft>
                <a:spcPts val="0"/>
              </a:spcAft>
              <a:buClr>
                <a:schemeClr val="dk1"/>
              </a:buClr>
              <a:buSzPts val="3600"/>
              <a:buFont typeface="Lato"/>
              <a:buAutoNum type="alphaLcPeriod"/>
            </a:pPr>
            <a:r>
              <a:rPr lang="en" sz="3600">
                <a:solidFill>
                  <a:schemeClr val="dk1"/>
                </a:solidFill>
                <a:latin typeface="Lato"/>
                <a:ea typeface="Lato"/>
                <a:cs typeface="Lato"/>
                <a:sym typeface="Lato"/>
              </a:rPr>
              <a:t>On a while loop:</a:t>
            </a:r>
            <a:endParaRPr sz="3600">
              <a:solidFill>
                <a:schemeClr val="dk1"/>
              </a:solidFill>
              <a:latin typeface="Lato"/>
              <a:ea typeface="Lato"/>
              <a:cs typeface="Lato"/>
              <a:sym typeface="Lato"/>
            </a:endParaRPr>
          </a:p>
          <a:p>
            <a:pPr indent="-457200" lvl="2" marL="1371600" rtl="0" algn="l">
              <a:spcBef>
                <a:spcPts val="0"/>
              </a:spcBef>
              <a:spcAft>
                <a:spcPts val="0"/>
              </a:spcAft>
              <a:buClr>
                <a:schemeClr val="dk1"/>
              </a:buClr>
              <a:buSzPts val="3600"/>
              <a:buFont typeface="Lato"/>
              <a:buAutoNum type="romanLcPeriod"/>
            </a:pPr>
            <a:r>
              <a:rPr lang="en" sz="3600">
                <a:solidFill>
                  <a:schemeClr val="dk1"/>
                </a:solidFill>
                <a:latin typeface="Lato"/>
                <a:ea typeface="Lato"/>
                <a:cs typeface="Lato"/>
                <a:sym typeface="Lato"/>
              </a:rPr>
              <a:t>Determine if the CubeSat is on the “AC” leg using IMU Magnetometer</a:t>
            </a:r>
            <a:endParaRPr sz="3600">
              <a:solidFill>
                <a:schemeClr val="dk1"/>
              </a:solidFill>
              <a:latin typeface="Lato"/>
              <a:ea typeface="Lato"/>
              <a:cs typeface="Lato"/>
              <a:sym typeface="Lato"/>
            </a:endParaRPr>
          </a:p>
          <a:p>
            <a:pPr indent="-457200" lvl="2" marL="1371600" rtl="0" algn="l">
              <a:spcBef>
                <a:spcPts val="0"/>
              </a:spcBef>
              <a:spcAft>
                <a:spcPts val="0"/>
              </a:spcAft>
              <a:buClr>
                <a:schemeClr val="dk1"/>
              </a:buClr>
              <a:buSzPts val="3600"/>
              <a:buFont typeface="Lato"/>
              <a:buAutoNum type="romanLcPeriod"/>
            </a:pPr>
            <a:r>
              <a:rPr lang="en" sz="3600">
                <a:solidFill>
                  <a:schemeClr val="dk1"/>
                </a:solidFill>
                <a:latin typeface="Lato"/>
                <a:ea typeface="Lato"/>
                <a:cs typeface="Lato"/>
                <a:sym typeface="Lato"/>
              </a:rPr>
              <a:t>Take a picture every 0.5 seconds</a:t>
            </a:r>
            <a:endParaRPr sz="3600">
              <a:solidFill>
                <a:schemeClr val="dk1"/>
              </a:solidFill>
              <a:latin typeface="Lato"/>
              <a:ea typeface="Lato"/>
              <a:cs typeface="Lato"/>
              <a:sym typeface="Lato"/>
            </a:endParaRPr>
          </a:p>
          <a:p>
            <a:pPr indent="-457200" lvl="3" marL="1828800" rtl="0" algn="l">
              <a:spcBef>
                <a:spcPts val="0"/>
              </a:spcBef>
              <a:spcAft>
                <a:spcPts val="0"/>
              </a:spcAft>
              <a:buClr>
                <a:schemeClr val="dk1"/>
              </a:buClr>
              <a:buSzPts val="3600"/>
              <a:buFont typeface="Lato"/>
              <a:buAutoNum type="arabicPeriod"/>
            </a:pPr>
            <a:r>
              <a:rPr lang="en" sz="3600">
                <a:solidFill>
                  <a:schemeClr val="dk1"/>
                </a:solidFill>
                <a:latin typeface="Lato"/>
                <a:ea typeface="Lato"/>
                <a:cs typeface="Lato"/>
                <a:sym typeface="Lato"/>
              </a:rPr>
              <a:t>If the picture does NOT have a green pixel in the center AND the picture has green pixels on the border of the image: The image will be analyzed for orange and black pixels onboard, and the percentage of oxidized oil and crude oil will be returned</a:t>
            </a:r>
            <a:endParaRPr sz="3600">
              <a:solidFill>
                <a:schemeClr val="dk1"/>
              </a:solidFill>
              <a:latin typeface="Lato"/>
              <a:ea typeface="Lato"/>
              <a:cs typeface="Lato"/>
              <a:sym typeface="Lato"/>
            </a:endParaRPr>
          </a:p>
          <a:p>
            <a:pPr indent="-457200" lvl="3" marL="1828800" rtl="0" algn="l">
              <a:spcBef>
                <a:spcPts val="0"/>
              </a:spcBef>
              <a:spcAft>
                <a:spcPts val="0"/>
              </a:spcAft>
              <a:buClr>
                <a:schemeClr val="dk1"/>
              </a:buClr>
              <a:buSzPts val="3600"/>
              <a:buFont typeface="Lato"/>
              <a:buAutoNum type="arabicPeriod"/>
            </a:pPr>
            <a:r>
              <a:rPr lang="en" sz="3600">
                <a:solidFill>
                  <a:schemeClr val="dk1"/>
                </a:solidFill>
                <a:latin typeface="Lato"/>
                <a:ea typeface="Lato"/>
                <a:cs typeface="Lato"/>
                <a:sym typeface="Lato"/>
              </a:rPr>
              <a:t>The usable image will be sent to a ground station Raspberry Pi through the XBees.</a:t>
            </a:r>
            <a:endParaRPr sz="3600">
              <a:solidFill>
                <a:schemeClr val="dk1"/>
              </a:solidFill>
              <a:latin typeface="Lato"/>
              <a:ea typeface="Lato"/>
              <a:cs typeface="Lato"/>
              <a:sym typeface="Lato"/>
            </a:endParaRPr>
          </a:p>
          <a:p>
            <a:pPr indent="-457200" lvl="3" marL="1828800" rtl="0" algn="l">
              <a:spcBef>
                <a:spcPts val="0"/>
              </a:spcBef>
              <a:spcAft>
                <a:spcPts val="0"/>
              </a:spcAft>
              <a:buClr>
                <a:schemeClr val="dk1"/>
              </a:buClr>
              <a:buSzPts val="3600"/>
              <a:buFont typeface="Lato"/>
              <a:buAutoNum type="arabicPeriod"/>
            </a:pPr>
            <a:r>
              <a:rPr lang="en" sz="3600">
                <a:solidFill>
                  <a:schemeClr val="dk1"/>
                </a:solidFill>
                <a:latin typeface="Lato"/>
                <a:ea typeface="Lato"/>
                <a:cs typeface="Lato"/>
                <a:sym typeface="Lato"/>
              </a:rPr>
              <a:t>After analyzing and sending the image, the Latitude, Longitude, Time, Direction, Battery Percentage, and Battery Voltage will be returned to the console.</a:t>
            </a:r>
            <a:endParaRPr sz="3600">
              <a:solidFill>
                <a:schemeClr val="dk1"/>
              </a:solidFill>
              <a:latin typeface="Lato"/>
              <a:ea typeface="Lato"/>
              <a:cs typeface="Lato"/>
              <a:sym typeface="Lato"/>
            </a:endParaRPr>
          </a:p>
          <a:p>
            <a:pPr indent="-457200" lvl="3" marL="1828800" rtl="0" algn="l">
              <a:spcBef>
                <a:spcPts val="0"/>
              </a:spcBef>
              <a:spcAft>
                <a:spcPts val="0"/>
              </a:spcAft>
              <a:buClr>
                <a:schemeClr val="dk1"/>
              </a:buClr>
              <a:buSzPts val="3600"/>
              <a:buFont typeface="Lato"/>
              <a:buAutoNum type="arabicPeriod"/>
            </a:pPr>
            <a:r>
              <a:rPr lang="en" sz="3600">
                <a:solidFill>
                  <a:schemeClr val="dk1"/>
                </a:solidFill>
                <a:latin typeface="Lato"/>
                <a:ea typeface="Lato"/>
                <a:cs typeface="Lato"/>
                <a:sym typeface="Lato"/>
              </a:rPr>
              <a:t>Through the odometer,  the Distance the CubeSat has travelled will also be returned</a:t>
            </a:r>
            <a:endParaRPr sz="3600">
              <a:solidFill>
                <a:schemeClr val="dk1"/>
              </a:solidFill>
              <a:latin typeface="Lato"/>
              <a:ea typeface="Lato"/>
              <a:cs typeface="Lato"/>
              <a:sym typeface="Lato"/>
            </a:endParaRPr>
          </a:p>
          <a:p>
            <a:pPr indent="-457200" lvl="2" marL="1371600" rtl="0" algn="l">
              <a:spcBef>
                <a:spcPts val="0"/>
              </a:spcBef>
              <a:spcAft>
                <a:spcPts val="0"/>
              </a:spcAft>
              <a:buClr>
                <a:schemeClr val="dk1"/>
              </a:buClr>
              <a:buSzPts val="3600"/>
              <a:buFont typeface="Lato"/>
              <a:buAutoNum type="romanLcPeriod"/>
            </a:pPr>
            <a:r>
              <a:rPr lang="en" sz="3600">
                <a:solidFill>
                  <a:schemeClr val="dk1"/>
                </a:solidFill>
                <a:latin typeface="Lato"/>
                <a:ea typeface="Lato"/>
                <a:cs typeface="Lato"/>
                <a:sym typeface="Lato"/>
              </a:rPr>
              <a:t>If the CubeSat is on the “BC” leg</a:t>
            </a:r>
            <a:endParaRPr sz="3600">
              <a:solidFill>
                <a:schemeClr val="dk1"/>
              </a:solidFill>
              <a:latin typeface="Lato"/>
              <a:ea typeface="Lato"/>
              <a:cs typeface="Lato"/>
              <a:sym typeface="Lato"/>
            </a:endParaRPr>
          </a:p>
          <a:p>
            <a:pPr indent="-457200" lvl="3" marL="1828800" rtl="0" algn="l">
              <a:spcBef>
                <a:spcPts val="0"/>
              </a:spcBef>
              <a:spcAft>
                <a:spcPts val="0"/>
              </a:spcAft>
              <a:buClr>
                <a:schemeClr val="dk1"/>
              </a:buClr>
              <a:buSzPts val="3600"/>
              <a:buFont typeface="Lato"/>
              <a:buAutoNum type="arabicPeriod"/>
            </a:pPr>
            <a:r>
              <a:rPr lang="en" sz="3600">
                <a:solidFill>
                  <a:schemeClr val="dk1"/>
                </a:solidFill>
                <a:latin typeface="Lato"/>
                <a:ea typeface="Lato"/>
                <a:cs typeface="Lato"/>
                <a:sym typeface="Lato"/>
              </a:rPr>
              <a:t>Using the same algorithm, a picture of the calibration target is analysed to determine shades of Green, Black, and Orange</a:t>
            </a:r>
            <a:endParaRPr sz="3600">
              <a:solidFill>
                <a:schemeClr val="dk1"/>
              </a:solidFill>
              <a:latin typeface="Lato"/>
              <a:ea typeface="Lato"/>
              <a:cs typeface="Lato"/>
              <a:sym typeface="Lato"/>
            </a:endParaRPr>
          </a:p>
          <a:p>
            <a:pPr indent="-457200" lvl="1" marL="914400" rtl="0" algn="l">
              <a:spcBef>
                <a:spcPts val="0"/>
              </a:spcBef>
              <a:spcAft>
                <a:spcPts val="0"/>
              </a:spcAft>
              <a:buClr>
                <a:schemeClr val="dk1"/>
              </a:buClr>
              <a:buSzPts val="3600"/>
              <a:buFont typeface="Lato"/>
              <a:buAutoNum type="alphaLcPeriod"/>
            </a:pPr>
            <a:r>
              <a:rPr lang="en" sz="3600">
                <a:solidFill>
                  <a:schemeClr val="dk1"/>
                </a:solidFill>
                <a:latin typeface="Lato"/>
                <a:ea typeface="Lato"/>
                <a:cs typeface="Lato"/>
                <a:sym typeface="Lato"/>
              </a:rPr>
              <a:t>At the end of the mission, full resolution pictures (1280x720) can be retrieved from the micro-SD card physically</a:t>
            </a:r>
            <a:endParaRPr sz="3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1122120" y="1898773"/>
            <a:ext cx="30674400" cy="2443500"/>
          </a:xfrm>
          <a:prstGeom prst="rect">
            <a:avLst/>
          </a:prstGeom>
        </p:spPr>
        <p:txBody>
          <a:bodyPr anchorCtr="0" anchor="t" bIns="341325" lIns="341325" spcFirstLastPara="1" rIns="341325" wrap="square" tIns="341325">
            <a:noAutofit/>
          </a:bodyPr>
          <a:lstStyle/>
          <a:p>
            <a:pPr indent="0" lvl="0" marL="0" rtl="0" algn="l">
              <a:spcBef>
                <a:spcPts val="0"/>
              </a:spcBef>
              <a:spcAft>
                <a:spcPts val="0"/>
              </a:spcAft>
              <a:buNone/>
            </a:pPr>
            <a:r>
              <a:rPr lang="en"/>
              <a:t>Actual Mission - Differences</a:t>
            </a:r>
            <a:endParaRPr/>
          </a:p>
        </p:txBody>
      </p:sp>
      <p:sp>
        <p:nvSpPr>
          <p:cNvPr id="177" name="Google Shape;177;p21"/>
          <p:cNvSpPr txBox="1"/>
          <p:nvPr>
            <p:ph idx="1" type="body"/>
          </p:nvPr>
        </p:nvSpPr>
        <p:spPr>
          <a:xfrm>
            <a:off x="1122120" y="4917227"/>
            <a:ext cx="30674400" cy="14576700"/>
          </a:xfrm>
          <a:prstGeom prst="rect">
            <a:avLst/>
          </a:prstGeom>
        </p:spPr>
        <p:txBody>
          <a:bodyPr anchorCtr="0" anchor="t" bIns="341325" lIns="341325" spcFirstLastPara="1" rIns="341325" wrap="square" tIns="341325">
            <a:noAutofit/>
          </a:bodyPr>
          <a:lstStyle/>
          <a:p>
            <a:pPr indent="-457200" lvl="0" marL="457200" rtl="0" algn="l">
              <a:spcBef>
                <a:spcPts val="0"/>
              </a:spcBef>
              <a:spcAft>
                <a:spcPts val="0"/>
              </a:spcAft>
              <a:buClr>
                <a:schemeClr val="dk1"/>
              </a:buClr>
              <a:buSzPts val="3600"/>
              <a:buFont typeface="Lato"/>
              <a:buAutoNum type="arabicPeriod"/>
            </a:pPr>
            <a:r>
              <a:rPr lang="en" sz="3600">
                <a:solidFill>
                  <a:schemeClr val="dk1"/>
                </a:solidFill>
                <a:latin typeface="Lato"/>
                <a:ea typeface="Lato"/>
                <a:cs typeface="Lato"/>
                <a:sym typeface="Lato"/>
              </a:rPr>
              <a:t>The CubeSat failed to power on when the RBF pin was pulled, which resulted in </a:t>
            </a:r>
            <a:r>
              <a:rPr lang="en" sz="3600">
                <a:solidFill>
                  <a:schemeClr val="dk1"/>
                </a:solidFill>
                <a:latin typeface="Lato"/>
                <a:ea typeface="Lato"/>
                <a:cs typeface="Lato"/>
                <a:sym typeface="Lato"/>
              </a:rPr>
              <a:t>temporary deorbit. </a:t>
            </a:r>
            <a:r>
              <a:rPr lang="en" sz="3600">
                <a:solidFill>
                  <a:schemeClr val="dk1"/>
                </a:solidFill>
                <a:latin typeface="Lato"/>
                <a:ea typeface="Lato"/>
                <a:cs typeface="Lato"/>
                <a:sym typeface="Lato"/>
              </a:rPr>
              <a:t> 	</a:t>
            </a:r>
            <a:endParaRPr sz="3600">
              <a:solidFill>
                <a:schemeClr val="dk1"/>
              </a:solidFill>
              <a:latin typeface="Lato"/>
              <a:ea typeface="Lato"/>
              <a:cs typeface="Lato"/>
              <a:sym typeface="Lato"/>
            </a:endParaRPr>
          </a:p>
          <a:p>
            <a:pPr indent="-457200" lvl="1" marL="914400" rtl="0" algn="l">
              <a:spcBef>
                <a:spcPts val="0"/>
              </a:spcBef>
              <a:spcAft>
                <a:spcPts val="0"/>
              </a:spcAft>
              <a:buClr>
                <a:schemeClr val="dk1"/>
              </a:buClr>
              <a:buSzPts val="3600"/>
              <a:buFont typeface="Lato"/>
              <a:buAutoNum type="alphaLcPeriod"/>
            </a:pPr>
            <a:r>
              <a:rPr lang="en" sz="3600">
                <a:solidFill>
                  <a:schemeClr val="dk1"/>
                </a:solidFill>
                <a:latin typeface="Lato"/>
                <a:ea typeface="Lato"/>
                <a:cs typeface="Lato"/>
                <a:sym typeface="Lato"/>
              </a:rPr>
              <a:t>The solar panels did  “fan out” after the pin was pulled. (see CAD model)</a:t>
            </a:r>
            <a:endParaRPr sz="3600">
              <a:solidFill>
                <a:schemeClr val="dk1"/>
              </a:solidFill>
              <a:latin typeface="Lato"/>
              <a:ea typeface="Lato"/>
              <a:cs typeface="Lato"/>
              <a:sym typeface="Lato"/>
            </a:endParaRPr>
          </a:p>
          <a:p>
            <a:pPr indent="-457200" lvl="1" marL="914400" rtl="0" algn="l">
              <a:spcBef>
                <a:spcPts val="0"/>
              </a:spcBef>
              <a:spcAft>
                <a:spcPts val="0"/>
              </a:spcAft>
              <a:buClr>
                <a:schemeClr val="dk1"/>
              </a:buClr>
              <a:buSzPts val="3600"/>
              <a:buFont typeface="Lato"/>
              <a:buAutoNum type="alphaLcPeriod"/>
            </a:pPr>
            <a:r>
              <a:rPr lang="en" sz="3600">
                <a:solidFill>
                  <a:schemeClr val="dk1"/>
                </a:solidFill>
                <a:latin typeface="Lato"/>
                <a:ea typeface="Lato"/>
                <a:cs typeface="Lato"/>
                <a:sym typeface="Lato"/>
              </a:rPr>
              <a:t>The CubeSat reentered orbited after the power problem was solved</a:t>
            </a:r>
            <a:endParaRPr sz="3600">
              <a:solidFill>
                <a:schemeClr val="dk1"/>
              </a:solidFill>
              <a:latin typeface="Lato"/>
              <a:ea typeface="Lato"/>
              <a:cs typeface="Lato"/>
              <a:sym typeface="Lato"/>
            </a:endParaRPr>
          </a:p>
          <a:p>
            <a:pPr indent="-457200" lvl="0" marL="457200" rtl="0" algn="l">
              <a:spcBef>
                <a:spcPts val="0"/>
              </a:spcBef>
              <a:spcAft>
                <a:spcPts val="0"/>
              </a:spcAft>
              <a:buClr>
                <a:schemeClr val="dk1"/>
              </a:buClr>
              <a:buSzPts val="3600"/>
              <a:buFont typeface="Lato"/>
              <a:buAutoNum type="arabicPeriod"/>
            </a:pPr>
            <a:r>
              <a:rPr lang="en" sz="3600">
                <a:solidFill>
                  <a:schemeClr val="dk1"/>
                </a:solidFill>
                <a:latin typeface="Lato"/>
                <a:ea typeface="Lato"/>
                <a:cs typeface="Lato"/>
                <a:sym typeface="Lato"/>
              </a:rPr>
              <a:t>The CubeSat ran the run.py file automatically with some restarts</a:t>
            </a:r>
            <a:endParaRPr sz="3600">
              <a:solidFill>
                <a:schemeClr val="dk1"/>
              </a:solidFill>
              <a:latin typeface="Lato"/>
              <a:ea typeface="Lato"/>
              <a:cs typeface="Lato"/>
              <a:sym typeface="Lato"/>
            </a:endParaRPr>
          </a:p>
          <a:p>
            <a:pPr indent="-457200" lvl="1" marL="914400" rtl="0" algn="l">
              <a:spcBef>
                <a:spcPts val="0"/>
              </a:spcBef>
              <a:spcAft>
                <a:spcPts val="0"/>
              </a:spcAft>
              <a:buClr>
                <a:schemeClr val="dk1"/>
              </a:buClr>
              <a:buSzPts val="3600"/>
              <a:buFont typeface="Lato"/>
              <a:buAutoNum type="alphaLcPeriod"/>
            </a:pPr>
            <a:r>
              <a:rPr lang="en" sz="3600">
                <a:solidFill>
                  <a:schemeClr val="dk1"/>
                </a:solidFill>
                <a:latin typeface="Lato"/>
                <a:ea typeface="Lato"/>
                <a:cs typeface="Lato"/>
                <a:sym typeface="Lato"/>
              </a:rPr>
              <a:t>Determines if the RBF pin has been removed and the deployment switch has been pressed through GPIO input. This was accounted for when restarting run.py and main.py </a:t>
            </a:r>
            <a:endParaRPr sz="3600">
              <a:solidFill>
                <a:schemeClr val="dk1"/>
              </a:solidFill>
              <a:latin typeface="Lato"/>
              <a:ea typeface="Lato"/>
              <a:cs typeface="Lato"/>
              <a:sym typeface="Lato"/>
            </a:endParaRPr>
          </a:p>
          <a:p>
            <a:pPr indent="-457200" lvl="1" marL="914400" rtl="0" algn="l">
              <a:spcBef>
                <a:spcPts val="0"/>
              </a:spcBef>
              <a:spcAft>
                <a:spcPts val="0"/>
              </a:spcAft>
              <a:buClr>
                <a:schemeClr val="dk1"/>
              </a:buClr>
              <a:buSzPts val="3600"/>
              <a:buFont typeface="Lato"/>
              <a:buAutoNum type="alphaLcPeriod"/>
            </a:pPr>
            <a:r>
              <a:rPr lang="en" sz="3600">
                <a:solidFill>
                  <a:schemeClr val="dk1"/>
                </a:solidFill>
                <a:latin typeface="Lato"/>
                <a:ea typeface="Lato"/>
                <a:cs typeface="Lato"/>
                <a:sym typeface="Lato"/>
              </a:rPr>
              <a:t>The main.py program was executed </a:t>
            </a:r>
            <a:endParaRPr sz="3600">
              <a:solidFill>
                <a:schemeClr val="dk1"/>
              </a:solidFill>
              <a:latin typeface="Lato"/>
              <a:ea typeface="Lato"/>
              <a:cs typeface="Lato"/>
              <a:sym typeface="Lato"/>
            </a:endParaRPr>
          </a:p>
          <a:p>
            <a:pPr indent="-457200" lvl="1" marL="914400" rtl="0" algn="l">
              <a:spcBef>
                <a:spcPts val="0"/>
              </a:spcBef>
              <a:spcAft>
                <a:spcPts val="0"/>
              </a:spcAft>
              <a:buClr>
                <a:schemeClr val="dk1"/>
              </a:buClr>
              <a:buSzPts val="3600"/>
              <a:buFont typeface="Lato"/>
              <a:buAutoNum type="alphaLcPeriod"/>
            </a:pPr>
            <a:r>
              <a:rPr lang="en" sz="3600">
                <a:solidFill>
                  <a:schemeClr val="dk1"/>
                </a:solidFill>
                <a:latin typeface="Lato"/>
                <a:ea typeface="Lato"/>
                <a:cs typeface="Lato"/>
                <a:sym typeface="Lato"/>
              </a:rPr>
              <a:t>On a while loop:</a:t>
            </a:r>
            <a:endParaRPr sz="3600">
              <a:solidFill>
                <a:schemeClr val="dk1"/>
              </a:solidFill>
              <a:latin typeface="Lato"/>
              <a:ea typeface="Lato"/>
              <a:cs typeface="Lato"/>
              <a:sym typeface="Lato"/>
            </a:endParaRPr>
          </a:p>
          <a:p>
            <a:pPr indent="-457200" lvl="2" marL="1371600" rtl="0" algn="l">
              <a:spcBef>
                <a:spcPts val="0"/>
              </a:spcBef>
              <a:spcAft>
                <a:spcPts val="0"/>
              </a:spcAft>
              <a:buClr>
                <a:schemeClr val="dk1"/>
              </a:buClr>
              <a:buSzPts val="3600"/>
              <a:buFont typeface="Lato"/>
              <a:buAutoNum type="romanLcPeriod"/>
            </a:pPr>
            <a:r>
              <a:rPr lang="en" sz="3600">
                <a:solidFill>
                  <a:schemeClr val="dk1"/>
                </a:solidFill>
                <a:latin typeface="Lato"/>
                <a:ea typeface="Lato"/>
                <a:cs typeface="Lato"/>
                <a:sym typeface="Lato"/>
              </a:rPr>
              <a:t>Due to changes in the mission, the IMU was not used to determine which leg the CubeSat was on. </a:t>
            </a:r>
            <a:endParaRPr sz="3600">
              <a:solidFill>
                <a:schemeClr val="dk1"/>
              </a:solidFill>
              <a:latin typeface="Lato"/>
              <a:ea typeface="Lato"/>
              <a:cs typeface="Lato"/>
              <a:sym typeface="Lato"/>
            </a:endParaRPr>
          </a:p>
          <a:p>
            <a:pPr indent="-457200" lvl="2" marL="1371600" rtl="0" algn="l">
              <a:spcBef>
                <a:spcPts val="0"/>
              </a:spcBef>
              <a:spcAft>
                <a:spcPts val="0"/>
              </a:spcAft>
              <a:buClr>
                <a:schemeClr val="dk1"/>
              </a:buClr>
              <a:buSzPts val="3600"/>
              <a:buFont typeface="Lato"/>
              <a:buAutoNum type="romanLcPeriod"/>
            </a:pPr>
            <a:r>
              <a:rPr lang="en" sz="3600">
                <a:solidFill>
                  <a:schemeClr val="dk1"/>
                </a:solidFill>
                <a:latin typeface="Lato"/>
                <a:ea typeface="Lato"/>
                <a:cs typeface="Lato"/>
                <a:sym typeface="Lato"/>
              </a:rPr>
              <a:t>Take a picture every 0.3 seconds</a:t>
            </a:r>
            <a:endParaRPr sz="3600">
              <a:solidFill>
                <a:schemeClr val="dk1"/>
              </a:solidFill>
              <a:latin typeface="Lato"/>
              <a:ea typeface="Lato"/>
              <a:cs typeface="Lato"/>
              <a:sym typeface="Lato"/>
            </a:endParaRPr>
          </a:p>
          <a:p>
            <a:pPr indent="-457200" lvl="3" marL="1828800" rtl="0" algn="l">
              <a:spcBef>
                <a:spcPts val="0"/>
              </a:spcBef>
              <a:spcAft>
                <a:spcPts val="0"/>
              </a:spcAft>
              <a:buClr>
                <a:schemeClr val="dk1"/>
              </a:buClr>
              <a:buSzPts val="3600"/>
              <a:buFont typeface="Lato"/>
              <a:buAutoNum type="arabicPeriod"/>
            </a:pPr>
            <a:r>
              <a:rPr lang="en" sz="3600">
                <a:solidFill>
                  <a:schemeClr val="dk1"/>
                </a:solidFill>
                <a:latin typeface="Lato"/>
                <a:ea typeface="Lato"/>
                <a:cs typeface="Lato"/>
                <a:sym typeface="Lato"/>
              </a:rPr>
              <a:t>The images were analyzed for orange and black pixels onboard, and the percentage of oxidized oil and crude oil was returned</a:t>
            </a:r>
            <a:endParaRPr sz="3600">
              <a:solidFill>
                <a:schemeClr val="dk1"/>
              </a:solidFill>
              <a:latin typeface="Lato"/>
              <a:ea typeface="Lato"/>
              <a:cs typeface="Lato"/>
              <a:sym typeface="Lato"/>
            </a:endParaRPr>
          </a:p>
          <a:p>
            <a:pPr indent="-457200" lvl="3" marL="1828800" rtl="0" algn="l">
              <a:spcBef>
                <a:spcPts val="0"/>
              </a:spcBef>
              <a:spcAft>
                <a:spcPts val="0"/>
              </a:spcAft>
              <a:buClr>
                <a:schemeClr val="dk1"/>
              </a:buClr>
              <a:buSzPts val="3600"/>
              <a:buFont typeface="Lato"/>
              <a:buAutoNum type="arabicPeriod"/>
            </a:pPr>
            <a:r>
              <a:rPr lang="en" sz="3600">
                <a:solidFill>
                  <a:schemeClr val="dk1"/>
                </a:solidFill>
                <a:latin typeface="Lato"/>
                <a:ea typeface="Lato"/>
                <a:cs typeface="Lato"/>
                <a:sym typeface="Lato"/>
              </a:rPr>
              <a:t>The usable images were sent to a ground station Raspberry Pi through the XBees (in theory).</a:t>
            </a:r>
            <a:endParaRPr sz="3600">
              <a:solidFill>
                <a:schemeClr val="dk1"/>
              </a:solidFill>
              <a:latin typeface="Lato"/>
              <a:ea typeface="Lato"/>
              <a:cs typeface="Lato"/>
              <a:sym typeface="Lato"/>
            </a:endParaRPr>
          </a:p>
          <a:p>
            <a:pPr indent="-457200" lvl="3" marL="1828800" rtl="0" algn="l">
              <a:spcBef>
                <a:spcPts val="0"/>
              </a:spcBef>
              <a:spcAft>
                <a:spcPts val="0"/>
              </a:spcAft>
              <a:buClr>
                <a:schemeClr val="dk1"/>
              </a:buClr>
              <a:buSzPts val="3600"/>
              <a:buFont typeface="Lato"/>
              <a:buAutoNum type="arabicPeriod"/>
            </a:pPr>
            <a:r>
              <a:rPr lang="en" sz="3600">
                <a:solidFill>
                  <a:schemeClr val="dk1"/>
                </a:solidFill>
                <a:latin typeface="Lato"/>
                <a:ea typeface="Lato"/>
                <a:cs typeface="Lato"/>
                <a:sym typeface="Lato"/>
              </a:rPr>
              <a:t>After analyzing and sending the images, the Latitude, Longitude, Time, Direction, Battery Percentage, and Battery Voltage were returned to the console (in theory).</a:t>
            </a:r>
            <a:endParaRPr sz="3600">
              <a:solidFill>
                <a:schemeClr val="dk1"/>
              </a:solidFill>
              <a:latin typeface="Lato"/>
              <a:ea typeface="Lato"/>
              <a:cs typeface="Lato"/>
              <a:sym typeface="Lato"/>
            </a:endParaRPr>
          </a:p>
          <a:p>
            <a:pPr indent="-457200" lvl="3" marL="1828800" rtl="0" algn="l">
              <a:spcBef>
                <a:spcPts val="0"/>
              </a:spcBef>
              <a:spcAft>
                <a:spcPts val="0"/>
              </a:spcAft>
              <a:buClr>
                <a:schemeClr val="dk1"/>
              </a:buClr>
              <a:buSzPts val="3600"/>
              <a:buFont typeface="Lato"/>
              <a:buAutoNum type="arabicPeriod"/>
            </a:pPr>
            <a:r>
              <a:rPr lang="en" sz="3600">
                <a:solidFill>
                  <a:schemeClr val="dk1"/>
                </a:solidFill>
                <a:latin typeface="Lato"/>
                <a:ea typeface="Lato"/>
                <a:cs typeface="Lato"/>
                <a:sym typeface="Lato"/>
              </a:rPr>
              <a:t>Through the odometer,  the Distance the CubeSat has travelled was also returned (in theory)</a:t>
            </a:r>
            <a:endParaRPr sz="3600">
              <a:solidFill>
                <a:schemeClr val="dk1"/>
              </a:solidFill>
              <a:latin typeface="Lato"/>
              <a:ea typeface="Lato"/>
              <a:cs typeface="Lato"/>
              <a:sym typeface="Lato"/>
            </a:endParaRPr>
          </a:p>
          <a:p>
            <a:pPr indent="-457200" lvl="1" marL="914400" rtl="0" algn="l">
              <a:spcBef>
                <a:spcPts val="0"/>
              </a:spcBef>
              <a:spcAft>
                <a:spcPts val="0"/>
              </a:spcAft>
              <a:buClr>
                <a:schemeClr val="dk1"/>
              </a:buClr>
              <a:buSzPts val="3600"/>
              <a:buFont typeface="Lato"/>
              <a:buAutoNum type="alphaLcPeriod"/>
            </a:pPr>
            <a:r>
              <a:rPr lang="en" sz="3600">
                <a:solidFill>
                  <a:schemeClr val="dk1"/>
                </a:solidFill>
                <a:latin typeface="Lato"/>
                <a:ea typeface="Lato"/>
                <a:cs typeface="Lato"/>
                <a:sym typeface="Lato"/>
              </a:rPr>
              <a:t>At the end of the mission, the pictures were retrieved from the physical micro-SD card</a:t>
            </a:r>
            <a:endParaRPr sz="3600"/>
          </a:p>
          <a:p>
            <a:pPr indent="0" lvl="0" marL="0" rtl="0" algn="l">
              <a:spcBef>
                <a:spcPts val="1600"/>
              </a:spcBef>
              <a:spcAft>
                <a:spcPts val="6000"/>
              </a:spcAft>
              <a:buNone/>
            </a:pPr>
            <a:r>
              <a:rPr lang="en"/>
              <a:t>(talk about what went wrong and what was different from conops)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